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57" r:id="rId9"/>
    <p:sldId id="267" r:id="rId10"/>
    <p:sldId id="258" r:id="rId11"/>
    <p:sldId id="25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DA14A-881A-4569-B8DB-B07970A5D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D8F7BD-D6B4-4757-B1E4-29B84555D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30C769-A8EE-4DF1-BCC0-FB2D4C20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1C7607-AE24-4FFE-A06D-DC811C4D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8754A0-78C5-4B0A-BF02-E85F717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78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8C010-2F95-41AC-90EF-BBD06C15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A2205E-D068-42C4-B177-B0714B6EA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57237E-46C1-4715-81DB-A53B598C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81078E-3544-4EC4-A930-DA7901B4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411584-2E4B-4480-949C-405F1F93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45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A97F03-17F6-43E8-B011-D735F2E15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602F11-FA14-4550-B5B7-8B48BBD27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EB035-F374-45EB-9ACA-8D823BD0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DBBA5-7086-4104-B183-06E790C59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EB9FCB-3472-485B-8354-23312A6B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50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27003-4109-4E78-8F4F-B3CD2E38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9266A-941F-4BDC-A9CE-C6883F9DA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70B635-C65D-44F4-9EEA-2BCC5763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100F1-6B75-478B-AA3D-59F570A1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CAB508-ED6F-46EB-A9E2-17423BA7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80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4E77D-9A54-4FAC-BFBE-80D26CAA5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D8604E-BE5A-4730-8BE0-E9DE19034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5E2E37-CEC3-40F3-B687-723F1D45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D54B8-2601-4335-A3C4-F72E739C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368D90-D1EA-48A4-922C-A1D4ABCB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96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A3816-3A46-4EA0-BC7A-4E65D2AA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5E8EB3-5A55-40E3-8057-1091A5C5A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67BEDD-6C19-455D-9842-C87AF6E04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61C8D7-8CF4-4D43-ABA2-057BD913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E4285C-EF74-4E78-9535-D6B2458B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572D25-7381-424A-8F40-B33B0D8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9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18B5C-CD16-4BDD-99FE-46076B92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BE0D4A-C5C0-436F-8106-CABFEBA8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4EA20A-649E-48D6-BB08-9748CDCF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256331-122D-461A-BEA1-6791AE7B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0AC555E-7F92-49EA-8CEC-F399CECF2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AC2EDCA-2BFB-4F0D-BA24-C38C2F56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79A704-C075-4329-AB4C-34D0809A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0C7408-5053-43DB-A90E-57DA1156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0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7F383-6195-4522-A9AF-3B728D95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3D2126-7EE5-4D58-AC89-BF0532A4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5562F66-AF36-44DA-9CA6-E349B6E4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182D53-A410-4998-90C1-2A22E0BD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09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6862E4-E8F6-4175-B947-33DA70B6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2C0AF7-57B2-48BD-91BF-3444C8E2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5DF0F4-A9E6-4788-8D4F-D4B0E008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47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27505-470D-4C37-A635-BAA61CE0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AC7736-AB49-49CE-A3C6-E48DD21E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3A99CF-39E8-40BC-8487-6E583093B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9E33D9-7822-4877-A15D-355C3617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95A1EE-849D-4337-A45A-0C642233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7A4215-ED7A-4F2D-B0B0-3CB87AD3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59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FEED2-3561-4BB9-B1E5-341A5115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61E3D6-19A8-488E-BC48-E07297AB0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7F6EA2-2C62-4DCB-B226-C0E84A6F9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A3EA22-E24E-4A86-B021-ADFB1D7C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5BE43D-0DFF-4E9F-927C-8DB8BB4F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ED292-2AE6-4062-A5B0-7A896322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63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CE68CE-068C-4B39-BF8F-704FAD84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B2216D-4E95-44BF-8833-77D359D2C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9C7C4B-AD1D-4247-8961-B1D892789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8EE92-9272-4550-AA42-7431A8E97C86}" type="datetimeFigureOut">
              <a:rPr lang="fr-FR" smtClean="0"/>
              <a:t>15/12/2019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93FB50-02C6-4784-B169-9C7B8092B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282A5A-FDF2-491B-BEF0-1E1D27F38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3C528-CE25-4404-B803-DDFA35BC2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96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0A8FA-73C4-46A6-8EB1-969B61241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877" y="1717590"/>
            <a:ext cx="9144000" cy="134753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La galette </a:t>
            </a:r>
            <a:br>
              <a:rPr lang="fr-FR" dirty="0"/>
            </a:br>
            <a:r>
              <a:rPr lang="fr-FR" dirty="0" err="1"/>
              <a:t>Twelfth</a:t>
            </a:r>
            <a:r>
              <a:rPr lang="fr-FR" dirty="0"/>
              <a:t> night cake</a:t>
            </a:r>
            <a:br>
              <a:rPr lang="fr-FR" dirty="0"/>
            </a:br>
            <a:r>
              <a:rPr lang="fr-FR" dirty="0" err="1"/>
              <a:t>Trettondag</a:t>
            </a:r>
            <a:r>
              <a:rPr lang="fr-FR" dirty="0"/>
              <a:t> </a:t>
            </a:r>
            <a:r>
              <a:rPr lang="fr-FR" dirty="0" err="1"/>
              <a:t>Jul</a:t>
            </a:r>
            <a:br>
              <a:rPr lang="fr-FR" dirty="0"/>
            </a:br>
            <a:r>
              <a:rPr lang="fr-FR" dirty="0" err="1"/>
              <a:t>Roscon</a:t>
            </a:r>
            <a:r>
              <a:rPr lang="fr-FR" dirty="0"/>
              <a:t> de Reyes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35AC44-1691-487B-965F-34DD9EA7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285" y="3231291"/>
            <a:ext cx="3801184" cy="3074128"/>
          </a:xfrm>
          <a:prstGeom prst="rect">
            <a:avLst/>
          </a:prstGeom>
        </p:spPr>
      </p:pic>
      <p:pic>
        <p:nvPicPr>
          <p:cNvPr id="1026" name="Picture 2" descr="RÃ©sultat de recherche d'images pour &quot;galette des rois&quot;">
            <a:extLst>
              <a:ext uri="{FF2B5EF4-FFF2-40B4-BE49-F238E27FC236}">
                <a16:creationId xmlns:a16="http://schemas.microsoft.com/office/drawing/2014/main" id="{2A88F91B-C004-4834-B785-79B5AAF1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6" y="3231291"/>
            <a:ext cx="3165029" cy="210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couronne des rois&quot;">
            <a:extLst>
              <a:ext uri="{FF2B5EF4-FFF2-40B4-BE49-F238E27FC236}">
                <a16:creationId xmlns:a16="http://schemas.microsoft.com/office/drawing/2014/main" id="{10693E48-02EA-4A6F-A984-240867DC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9" y="3231291"/>
            <a:ext cx="3165029" cy="210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1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F121B-0A04-4F42-B618-4572CFE5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PBL </a:t>
            </a:r>
            <a:r>
              <a:rPr lang="fr-FR" dirty="0" err="1"/>
              <a:t>creates</a:t>
            </a:r>
            <a:r>
              <a:rPr lang="fr-FR" dirty="0"/>
              <a:t> </a:t>
            </a:r>
            <a:r>
              <a:rPr lang="fr-FR" dirty="0" err="1"/>
              <a:t>sense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learning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47EA44-75A7-4AF2-B13E-01BE3EDA9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" y="2681928"/>
            <a:ext cx="4376799" cy="24619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14AF63-1D35-4B18-824B-EC00A81723E2}"/>
              </a:ext>
            </a:extLst>
          </p:cNvPr>
          <p:cNvSpPr txBox="1"/>
          <p:nvPr/>
        </p:nvSpPr>
        <p:spPr>
          <a:xfrm>
            <a:off x="89185" y="5106657"/>
            <a:ext cx="43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read</a:t>
            </a:r>
            <a:r>
              <a:rPr lang="fr-FR" dirty="0"/>
              <a:t> the </a:t>
            </a:r>
            <a:r>
              <a:rPr lang="fr-FR" dirty="0" err="1"/>
              <a:t>recipe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cooking.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A55B8F-933E-4611-BA4C-B6AFCCA9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54" y="1629433"/>
            <a:ext cx="2552365" cy="45358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6DBCF5-C1FD-4E54-B3BD-75186D771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6815" y="2240761"/>
            <a:ext cx="2586208" cy="45959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AE7AFA-D1F4-4A2A-9420-543190C473A2}"/>
              </a:ext>
            </a:extLst>
          </p:cNvPr>
          <p:cNvSpPr txBox="1"/>
          <p:nvPr/>
        </p:nvSpPr>
        <p:spPr>
          <a:xfrm>
            <a:off x="5244487" y="5831839"/>
            <a:ext cx="382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to </a:t>
            </a:r>
            <a:r>
              <a:rPr lang="fr-FR" dirty="0" err="1"/>
              <a:t>write</a:t>
            </a:r>
            <a:r>
              <a:rPr lang="fr-FR" dirty="0"/>
              <a:t> sentences for parents </a:t>
            </a:r>
          </a:p>
          <a:p>
            <a:r>
              <a:rPr lang="fr-FR" dirty="0"/>
              <a:t>exhibition.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E265659-B19B-4D93-9118-4E9792EAAD2C}"/>
              </a:ext>
            </a:extLst>
          </p:cNvPr>
          <p:cNvSpPr txBox="1"/>
          <p:nvPr/>
        </p:nvSpPr>
        <p:spPr>
          <a:xfrm>
            <a:off x="9195229" y="6153134"/>
            <a:ext cx="2896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to count </a:t>
            </a:r>
            <a:r>
              <a:rPr lang="fr-FR" dirty="0" err="1"/>
              <a:t>our</a:t>
            </a:r>
            <a:r>
              <a:rPr lang="fr-FR" dirty="0"/>
              <a:t> crowns </a:t>
            </a:r>
          </a:p>
          <a:p>
            <a:r>
              <a:rPr lang="fr-FR" dirty="0"/>
              <a:t>(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dozens</a:t>
            </a:r>
            <a:r>
              <a:rPr lang="fr-FR" dirty="0"/>
              <a:t>,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!) </a:t>
            </a:r>
          </a:p>
        </p:txBody>
      </p:sp>
    </p:spTree>
    <p:extLst>
      <p:ext uri="{BB962C8B-B14F-4D97-AF65-F5344CB8AC3E}">
        <p14:creationId xmlns:p14="http://schemas.microsoft.com/office/powerpoint/2010/main" val="34567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8130E17-CF95-4902-8EBF-5415844CA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9" y="3762340"/>
            <a:ext cx="5170564" cy="29084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268354-B28A-44C9-9947-8CCE9234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involved, cooperate, help each other.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5A1F85-B6B9-46B9-A02A-C6254327F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1469254"/>
            <a:ext cx="2770142" cy="49246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E64091-0BA5-4232-ADB0-2884B3F49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29" y="4172788"/>
            <a:ext cx="4123813" cy="23196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8F75F7-7258-4DA8-A150-F1B814D46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87" y="1771251"/>
            <a:ext cx="4123813" cy="23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4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421AC3A-892C-4A17-A8DF-9389795DD844}"/>
              </a:ext>
            </a:extLst>
          </p:cNvPr>
          <p:cNvSpPr txBox="1"/>
          <p:nvPr/>
        </p:nvSpPr>
        <p:spPr>
          <a:xfrm>
            <a:off x="332850" y="1471828"/>
            <a:ext cx="779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12th night cake: a </a:t>
            </a:r>
            <a:r>
              <a:rPr lang="fr-FR" sz="2800" dirty="0" err="1"/>
              <a:t>classic</a:t>
            </a:r>
            <a:r>
              <a:rPr lang="fr-FR" sz="2800" dirty="0"/>
              <a:t> </a:t>
            </a:r>
            <a:r>
              <a:rPr lang="fr-FR" sz="2800" dirty="0" err="1"/>
              <a:t>theme</a:t>
            </a:r>
            <a:r>
              <a:rPr lang="fr-FR" sz="2800" dirty="0"/>
              <a:t> in </a:t>
            </a:r>
            <a:r>
              <a:rPr lang="fr-FR" sz="2800" dirty="0" err="1"/>
              <a:t>Reception</a:t>
            </a:r>
            <a:r>
              <a:rPr lang="fr-FR" sz="2800" dirty="0"/>
              <a:t> classes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4318F62-E8AF-4C13-81B1-8310B0C9152C}"/>
              </a:ext>
            </a:extLst>
          </p:cNvPr>
          <p:cNvSpPr txBox="1"/>
          <p:nvPr/>
        </p:nvSpPr>
        <p:spPr>
          <a:xfrm>
            <a:off x="332850" y="2307999"/>
            <a:ext cx="930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in </a:t>
            </a:r>
            <a:r>
              <a:rPr lang="fr-FR" sz="2800" dirty="0" err="1"/>
              <a:t>my</a:t>
            </a:r>
            <a:r>
              <a:rPr lang="fr-FR" sz="2800" dirty="0"/>
              <a:t> class (</a:t>
            </a:r>
            <a:r>
              <a:rPr lang="fr-FR" sz="2800" dirty="0" err="1"/>
              <a:t>year</a:t>
            </a:r>
            <a:r>
              <a:rPr lang="fr-FR" sz="2800" dirty="0"/>
              <a:t> 2)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dirty="0" err="1">
                <a:sym typeface="Wingdings" panose="05000000000000000000" pitchFamily="2" charset="2"/>
              </a:rPr>
              <a:t>literature</a:t>
            </a:r>
            <a:r>
              <a:rPr lang="fr-FR" sz="2800" dirty="0">
                <a:sym typeface="Wingdings" panose="05000000000000000000" pitchFamily="2" charset="2"/>
              </a:rPr>
              <a:t>, cooking and </a:t>
            </a:r>
            <a:r>
              <a:rPr lang="fr-FR" sz="2800" dirty="0" err="1">
                <a:sym typeface="Wingdings" panose="05000000000000000000" pitchFamily="2" charset="2"/>
              </a:rPr>
              <a:t>animated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 err="1">
                <a:sym typeface="Wingdings" panose="05000000000000000000" pitchFamily="2" charset="2"/>
              </a:rPr>
              <a:t>movie</a:t>
            </a:r>
            <a:endParaRPr lang="fr-FR" sz="28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465E2FA-4A65-4E5B-A2BA-8CB5F33C3FEF}"/>
              </a:ext>
            </a:extLst>
          </p:cNvPr>
          <p:cNvSpPr txBox="1"/>
          <p:nvPr/>
        </p:nvSpPr>
        <p:spPr>
          <a:xfrm>
            <a:off x="332850" y="2933902"/>
            <a:ext cx="677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                                   </a:t>
            </a:r>
            <a:r>
              <a:rPr lang="fr-FR" sz="2800" dirty="0">
                <a:sym typeface="Wingdings" panose="05000000000000000000" pitchFamily="2" charset="2"/>
              </a:rPr>
              <a:t> 7 </a:t>
            </a:r>
            <a:r>
              <a:rPr lang="fr-FR" sz="2800" dirty="0" err="1">
                <a:sym typeface="Wingdings" panose="05000000000000000000" pitchFamily="2" charset="2"/>
              </a:rPr>
              <a:t>weeks</a:t>
            </a:r>
            <a:r>
              <a:rPr lang="fr-FR" sz="2800" dirty="0">
                <a:sym typeface="Wingdings" panose="05000000000000000000" pitchFamily="2" charset="2"/>
              </a:rPr>
              <a:t> (</a:t>
            </a:r>
            <a:r>
              <a:rPr lang="fr-FR" sz="2800" dirty="0" err="1">
                <a:sym typeface="Wingdings" panose="05000000000000000000" pitchFamily="2" charset="2"/>
              </a:rPr>
              <a:t>with</a:t>
            </a:r>
            <a:r>
              <a:rPr lang="fr-FR" sz="2800" dirty="0">
                <a:sym typeface="Wingdings" panose="05000000000000000000" pitchFamily="2" charset="2"/>
              </a:rPr>
              <a:t> 6 </a:t>
            </a:r>
            <a:r>
              <a:rPr lang="fr-FR" sz="2800" dirty="0" err="1">
                <a:sym typeface="Wingdings" panose="05000000000000000000" pitchFamily="2" charset="2"/>
              </a:rPr>
              <a:t>ipads</a:t>
            </a:r>
            <a:r>
              <a:rPr lang="fr-FR" sz="2800" dirty="0">
                <a:sym typeface="Wingdings" panose="05000000000000000000" pitchFamily="2" charset="2"/>
              </a:rPr>
              <a:t>)</a:t>
            </a:r>
            <a:endParaRPr lang="fr-FR" sz="28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C93BEE-5B98-4043-BE84-66B0840BF110}"/>
              </a:ext>
            </a:extLst>
          </p:cNvPr>
          <p:cNvSpPr txBox="1"/>
          <p:nvPr/>
        </p:nvSpPr>
        <p:spPr>
          <a:xfrm>
            <a:off x="332850" y="3662488"/>
            <a:ext cx="10923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                                   </a:t>
            </a:r>
            <a:r>
              <a:rPr lang="fr-FR" sz="2800" dirty="0">
                <a:sym typeface="Wingdings" panose="05000000000000000000" pitchFamily="2" charset="2"/>
              </a:rPr>
              <a:t> an exhibition and projection for parents at the end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295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roule galette&quot;">
            <a:extLst>
              <a:ext uri="{FF2B5EF4-FFF2-40B4-BE49-F238E27FC236}">
                <a16:creationId xmlns:a16="http://schemas.microsoft.com/office/drawing/2014/main" id="{B58103B4-CA1A-40A5-BF96-A24D4543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9" y="858226"/>
            <a:ext cx="1675380" cy="14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galette escampette&quot;">
            <a:extLst>
              <a:ext uri="{FF2B5EF4-FFF2-40B4-BE49-F238E27FC236}">
                <a16:creationId xmlns:a16="http://schemas.microsoft.com/office/drawing/2014/main" id="{83986946-5BCF-4D94-B0F2-E1983792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4" y="2372616"/>
            <a:ext cx="18954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744BC11-04DC-4918-ABD9-11347EF3CE33}"/>
              </a:ext>
            </a:extLst>
          </p:cNvPr>
          <p:cNvSpPr txBox="1"/>
          <p:nvPr/>
        </p:nvSpPr>
        <p:spPr>
          <a:xfrm>
            <a:off x="4163444" y="335006"/>
            <a:ext cx="192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LITERATURE</a:t>
            </a:r>
            <a:endParaRPr lang="fr-FR" sz="2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C98A91-919D-4DBB-B372-83C41D96F567}"/>
              </a:ext>
            </a:extLst>
          </p:cNvPr>
          <p:cNvSpPr txBox="1"/>
          <p:nvPr/>
        </p:nvSpPr>
        <p:spPr>
          <a:xfrm>
            <a:off x="2659029" y="1226320"/>
            <a:ext cx="795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Roule galette</a:t>
            </a:r>
            <a:r>
              <a:rPr lang="fr-FR" sz="2400" dirty="0"/>
              <a:t>: a </a:t>
            </a:r>
            <a:r>
              <a:rPr lang="fr-FR" sz="2400" dirty="0" err="1"/>
              <a:t>great</a:t>
            </a:r>
            <a:r>
              <a:rPr lang="fr-FR" sz="2400" dirty="0"/>
              <a:t> </a:t>
            </a:r>
            <a:r>
              <a:rPr lang="fr-FR" sz="2400" dirty="0" err="1"/>
              <a:t>classic</a:t>
            </a:r>
            <a:r>
              <a:rPr lang="fr-FR" sz="2400" dirty="0"/>
              <a:t>, </a:t>
            </a:r>
            <a:r>
              <a:rPr lang="fr-FR" sz="2400" dirty="0" err="1"/>
              <a:t>every</a:t>
            </a:r>
            <a:r>
              <a:rPr lang="fr-FR" sz="2400" dirty="0"/>
              <a:t> </a:t>
            </a:r>
            <a:r>
              <a:rPr lang="fr-FR" sz="2400" dirty="0" err="1"/>
              <a:t>child</a:t>
            </a:r>
            <a:r>
              <a:rPr lang="fr-FR" sz="2400" dirty="0"/>
              <a:t> </a:t>
            </a:r>
            <a:r>
              <a:rPr lang="fr-FR" sz="2400" dirty="0" err="1"/>
              <a:t>heard</a:t>
            </a:r>
            <a:r>
              <a:rPr lang="fr-FR" sz="2400" dirty="0"/>
              <a:t> </a:t>
            </a:r>
            <a:r>
              <a:rPr lang="fr-FR" sz="2400" dirty="0" err="1"/>
              <a:t>it</a:t>
            </a:r>
            <a:r>
              <a:rPr lang="fr-FR" sz="2400" dirty="0"/>
              <a:t> in </a:t>
            </a:r>
            <a:r>
              <a:rPr lang="fr-FR" sz="2400" dirty="0" err="1"/>
              <a:t>reception</a:t>
            </a:r>
            <a:r>
              <a:rPr lang="fr-FR" sz="2400" dirty="0"/>
              <a:t>.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2F3053-E24D-4957-828B-C5898D158157}"/>
              </a:ext>
            </a:extLst>
          </p:cNvPr>
          <p:cNvSpPr txBox="1"/>
          <p:nvPr/>
        </p:nvSpPr>
        <p:spPr>
          <a:xfrm>
            <a:off x="2672371" y="2666960"/>
            <a:ext cx="951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La galette à l’escampette </a:t>
            </a:r>
            <a:r>
              <a:rPr lang="fr-FR" sz="2400" dirty="0"/>
              <a:t>(a </a:t>
            </a:r>
            <a:r>
              <a:rPr lang="fr-FR" sz="2400" dirty="0" err="1"/>
              <a:t>great</a:t>
            </a:r>
            <a:r>
              <a:rPr lang="fr-FR" sz="2400" dirty="0"/>
              <a:t> french </a:t>
            </a:r>
            <a:r>
              <a:rPr lang="fr-FR" sz="2400" dirty="0" err="1"/>
              <a:t>author</a:t>
            </a:r>
            <a:r>
              <a:rPr lang="fr-FR" sz="2400" dirty="0"/>
              <a:t>: Geoffroy de </a:t>
            </a:r>
            <a:r>
              <a:rPr lang="fr-FR" sz="2400" dirty="0" err="1"/>
              <a:t>Pennard</a:t>
            </a:r>
            <a:r>
              <a:rPr lang="fr-FR" sz="2400" dirty="0"/>
              <a:t>) </a:t>
            </a:r>
          </a:p>
          <a:p>
            <a:r>
              <a:rPr lang="fr-FR" sz="2400" dirty="0">
                <a:sym typeface="Wingdings" panose="05000000000000000000" pitchFamily="2" charset="2"/>
              </a:rPr>
              <a:t> the </a:t>
            </a:r>
            <a:r>
              <a:rPr lang="fr-FR" sz="2400" dirty="0" err="1">
                <a:sym typeface="Wingdings" panose="05000000000000000000" pitchFamily="2" charset="2"/>
              </a:rPr>
              <a:t>same</a:t>
            </a:r>
            <a:r>
              <a:rPr lang="fr-FR" sz="2400" dirty="0">
                <a:sym typeface="Wingdings" panose="05000000000000000000" pitchFamily="2" charset="2"/>
              </a:rPr>
              <a:t> story as « roule galette » but </a:t>
            </a:r>
            <a:r>
              <a:rPr lang="fr-FR" sz="2400" dirty="0" err="1">
                <a:sym typeface="Wingdings" panose="05000000000000000000" pitchFamily="2" charset="2"/>
              </a:rPr>
              <a:t>hijacked</a:t>
            </a:r>
            <a:r>
              <a:rPr lang="fr-FR" sz="2400" dirty="0">
                <a:sym typeface="Wingdings" panose="05000000000000000000" pitchFamily="2" charset="2"/>
              </a:rPr>
              <a:t>: the running cake </a:t>
            </a:r>
            <a:r>
              <a:rPr lang="fr-FR" sz="2400" dirty="0" err="1">
                <a:sym typeface="Wingdings" panose="05000000000000000000" pitchFamily="2" charset="2"/>
              </a:rPr>
              <a:t>meets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</a:p>
          <a:p>
            <a:r>
              <a:rPr lang="fr-FR" sz="2400" dirty="0" err="1">
                <a:sym typeface="Wingdings" panose="05000000000000000000" pitchFamily="2" charset="2"/>
              </a:rPr>
              <a:t>classic</a:t>
            </a:r>
            <a:r>
              <a:rPr lang="fr-FR" sz="2400" dirty="0">
                <a:sym typeface="Wingdings" panose="05000000000000000000" pitchFamily="2" charset="2"/>
              </a:rPr>
              <a:t> tales </a:t>
            </a:r>
            <a:r>
              <a:rPr lang="fr-FR" sz="2400" dirty="0" err="1">
                <a:sym typeface="Wingdings" panose="05000000000000000000" pitchFamily="2" charset="2"/>
              </a:rPr>
              <a:t>caracters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CF3726-CA30-4791-B7B1-59A816B34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616" y="3867289"/>
            <a:ext cx="953060" cy="13353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E9512D-8588-48EB-B14E-BC4466B8B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225" y="3888963"/>
            <a:ext cx="2147073" cy="1335303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2B96EB3E-19A8-4C3B-B3DA-A9CC9942B029}"/>
              </a:ext>
            </a:extLst>
          </p:cNvPr>
          <p:cNvGrpSpPr/>
          <p:nvPr/>
        </p:nvGrpSpPr>
        <p:grpSpPr>
          <a:xfrm>
            <a:off x="6609735" y="3635925"/>
            <a:ext cx="3099876" cy="1448560"/>
            <a:chOff x="6609735" y="3635925"/>
            <a:chExt cx="3099876" cy="144856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E9FC652-250B-429A-AA38-650C966F5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9735" y="3635925"/>
              <a:ext cx="1221716" cy="137443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4B9EA29-5A3A-404F-A625-77EA64BA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3040" y="3985394"/>
              <a:ext cx="1896571" cy="1099091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5130C82-46C7-4038-9F09-2976BCC49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874" y="3638975"/>
            <a:ext cx="1328572" cy="142381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206E68-9C3B-4893-9006-2B9AD3CBB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703" y="5202592"/>
            <a:ext cx="1335303" cy="1335303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40EC40A9-044D-4F69-B95B-47F705F265A6}"/>
              </a:ext>
            </a:extLst>
          </p:cNvPr>
          <p:cNvGrpSpPr/>
          <p:nvPr/>
        </p:nvGrpSpPr>
        <p:grpSpPr>
          <a:xfrm>
            <a:off x="1594426" y="5202592"/>
            <a:ext cx="2352921" cy="1521021"/>
            <a:chOff x="1594426" y="5202592"/>
            <a:chExt cx="2352921" cy="152102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491BAC8-E019-4FC4-B62C-F36057CB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0944" y="5202592"/>
              <a:ext cx="1096403" cy="1521021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AEB82CE-ABA6-4FEB-A2C6-28BDCF6C4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4426" y="5202592"/>
              <a:ext cx="1237116" cy="1483626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894D065-4A74-4DA8-B986-2B8577784F21}"/>
              </a:ext>
            </a:extLst>
          </p:cNvPr>
          <p:cNvGrpSpPr/>
          <p:nvPr/>
        </p:nvGrpSpPr>
        <p:grpSpPr>
          <a:xfrm>
            <a:off x="4316195" y="5247678"/>
            <a:ext cx="2243245" cy="1521020"/>
            <a:chOff x="4316195" y="5247678"/>
            <a:chExt cx="2243245" cy="152102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AF8C022-B3F4-4289-8E3E-E3783D598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32994" y="5247678"/>
              <a:ext cx="1126446" cy="152102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4F330C0-78EB-45B5-818C-E08B6B082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6195" y="5354044"/>
              <a:ext cx="1116799" cy="1335303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FC5408C-D818-42CD-9713-D6B2E9B8AC60}"/>
              </a:ext>
            </a:extLst>
          </p:cNvPr>
          <p:cNvGrpSpPr/>
          <p:nvPr/>
        </p:nvGrpSpPr>
        <p:grpSpPr>
          <a:xfrm>
            <a:off x="7106625" y="5154820"/>
            <a:ext cx="2348451" cy="1521020"/>
            <a:chOff x="7106625" y="5154820"/>
            <a:chExt cx="2348451" cy="152102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958374E-5C8F-4292-9A45-DE22A539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44655" y="5154820"/>
              <a:ext cx="1210421" cy="152102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DC85ABB-A5A6-4A99-B9B4-086FBDCB8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06625" y="5224266"/>
              <a:ext cx="1138030" cy="1374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7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E506E10-0C84-4D75-968F-F9CA4E22F034}"/>
              </a:ext>
            </a:extLst>
          </p:cNvPr>
          <p:cNvSpPr txBox="1"/>
          <p:nvPr/>
        </p:nvSpPr>
        <p:spPr>
          <a:xfrm>
            <a:off x="3557963" y="322649"/>
            <a:ext cx="5482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COOKING: </a:t>
            </a:r>
            <a:r>
              <a:rPr lang="fr-FR" sz="2800" dirty="0" err="1"/>
              <a:t>our</a:t>
            </a:r>
            <a:r>
              <a:rPr lang="fr-FR" sz="2800" dirty="0"/>
              <a:t> 12th night cakes    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E7D526-1CF1-47E2-A9C0-8374640BC505}"/>
              </a:ext>
            </a:extLst>
          </p:cNvPr>
          <p:cNvSpPr txBox="1"/>
          <p:nvPr/>
        </p:nvSpPr>
        <p:spPr>
          <a:xfrm>
            <a:off x="410100" y="1139823"/>
            <a:ext cx="1553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had</a:t>
            </a:r>
            <a:r>
              <a:rPr lang="fr-FR" sz="2400" dirty="0"/>
              <a:t> to: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D94445-8006-45FE-AC37-EEACCD7C1708}"/>
              </a:ext>
            </a:extLst>
          </p:cNvPr>
          <p:cNvSpPr txBox="1"/>
          <p:nvPr/>
        </p:nvSpPr>
        <p:spPr>
          <a:xfrm>
            <a:off x="410100" y="1601488"/>
            <a:ext cx="258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invite </a:t>
            </a:r>
            <a:r>
              <a:rPr lang="fr-FR" sz="2400" dirty="0" err="1"/>
              <a:t>our</a:t>
            </a:r>
            <a:r>
              <a:rPr lang="fr-FR" sz="2400" dirty="0"/>
              <a:t> </a:t>
            </a:r>
            <a:r>
              <a:rPr lang="fr-FR" sz="2400" dirty="0" err="1"/>
              <a:t>penpals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6B3727-37E0-41B5-AE8A-70499FFE9BC8}"/>
              </a:ext>
            </a:extLst>
          </p:cNvPr>
          <p:cNvSpPr txBox="1"/>
          <p:nvPr/>
        </p:nvSpPr>
        <p:spPr>
          <a:xfrm>
            <a:off x="410100" y="2063153"/>
            <a:ext cx="4346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challenge </a:t>
            </a:r>
            <a:r>
              <a:rPr lang="fr-FR" sz="2400" dirty="0" err="1"/>
              <a:t>them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crowns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995D4F-F30C-4B89-B35A-09FF3E54AC27}"/>
              </a:ext>
            </a:extLst>
          </p:cNvPr>
          <p:cNvSpPr txBox="1"/>
          <p:nvPr/>
        </p:nvSpPr>
        <p:spPr>
          <a:xfrm>
            <a:off x="410100" y="2524818"/>
            <a:ext cx="555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look for a </a:t>
            </a:r>
            <a:r>
              <a:rPr lang="fr-FR" sz="2400" dirty="0" err="1"/>
              <a:t>recipe</a:t>
            </a:r>
            <a:r>
              <a:rPr lang="fr-FR" sz="2400" dirty="0"/>
              <a:t> (cooking books, internet)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3C6B61-EC07-41BC-9518-6EBA72AE177A}"/>
              </a:ext>
            </a:extLst>
          </p:cNvPr>
          <p:cNvSpPr txBox="1"/>
          <p:nvPr/>
        </p:nvSpPr>
        <p:spPr>
          <a:xfrm>
            <a:off x="410100" y="2967335"/>
            <a:ext cx="480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calculate</a:t>
            </a:r>
            <a:r>
              <a:rPr lang="fr-FR" sz="2400" dirty="0"/>
              <a:t> the </a:t>
            </a:r>
            <a:r>
              <a:rPr lang="fr-FR" sz="2400" dirty="0" err="1"/>
              <a:t>ingredients</a:t>
            </a:r>
            <a:r>
              <a:rPr lang="fr-FR" sz="2400" dirty="0"/>
              <a:t> for 4 cakes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6D12C4-1C62-4B1A-9E33-6202E9A97A00}"/>
              </a:ext>
            </a:extLst>
          </p:cNvPr>
          <p:cNvSpPr txBox="1"/>
          <p:nvPr/>
        </p:nvSpPr>
        <p:spPr>
          <a:xfrm>
            <a:off x="410099" y="3448148"/>
            <a:ext cx="312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write</a:t>
            </a:r>
            <a:r>
              <a:rPr lang="fr-FR" sz="2400" dirty="0"/>
              <a:t> the shopping </a:t>
            </a:r>
            <a:r>
              <a:rPr lang="fr-FR" sz="2400" dirty="0" err="1"/>
              <a:t>list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4BCC3B-8EE0-4F43-BBDD-45AE8A54F6C2}"/>
              </a:ext>
            </a:extLst>
          </p:cNvPr>
          <p:cNvSpPr txBox="1"/>
          <p:nvPr/>
        </p:nvSpPr>
        <p:spPr>
          <a:xfrm>
            <a:off x="410099" y="3890665"/>
            <a:ext cx="938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cook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3EB719-48B0-478D-B129-D39BB10AFB68}"/>
              </a:ext>
            </a:extLst>
          </p:cNvPr>
          <p:cNvSpPr txBox="1"/>
          <p:nvPr/>
        </p:nvSpPr>
        <p:spPr>
          <a:xfrm>
            <a:off x="410100" y="4333182"/>
            <a:ext cx="5124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take</a:t>
            </a:r>
            <a:r>
              <a:rPr lang="fr-FR" sz="2400" dirty="0"/>
              <a:t> </a:t>
            </a:r>
            <a:r>
              <a:rPr lang="fr-FR" sz="2400" dirty="0" err="1"/>
              <a:t>some</a:t>
            </a:r>
            <a:r>
              <a:rPr lang="fr-FR" sz="2400" dirty="0"/>
              <a:t> </a:t>
            </a:r>
            <a:r>
              <a:rPr lang="fr-FR" sz="2400" dirty="0" err="1"/>
              <a:t>pictures</a:t>
            </a:r>
            <a:r>
              <a:rPr lang="fr-FR" sz="2400" dirty="0"/>
              <a:t> </a:t>
            </a:r>
            <a:r>
              <a:rPr lang="fr-FR" sz="2400" dirty="0" err="1"/>
              <a:t>while</a:t>
            </a:r>
            <a:r>
              <a:rPr lang="fr-FR" sz="2400" dirty="0"/>
              <a:t> cooking time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C7459AA-C6D0-4AB3-8E3C-EFE6F6E2FF6A}"/>
              </a:ext>
            </a:extLst>
          </p:cNvPr>
          <p:cNvSpPr txBox="1"/>
          <p:nvPr/>
        </p:nvSpPr>
        <p:spPr>
          <a:xfrm>
            <a:off x="410099" y="4843030"/>
            <a:ext cx="6718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have good time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penpals</a:t>
            </a:r>
            <a:r>
              <a:rPr lang="fr-FR" sz="2400" dirty="0"/>
              <a:t>, </a:t>
            </a:r>
            <a:r>
              <a:rPr lang="fr-FR" sz="2400" dirty="0" err="1"/>
              <a:t>eating</a:t>
            </a:r>
            <a:r>
              <a:rPr lang="fr-FR" sz="2400" dirty="0"/>
              <a:t> the cakes and </a:t>
            </a:r>
          </a:p>
          <a:p>
            <a:r>
              <a:rPr lang="fr-FR" sz="2400" dirty="0"/>
              <a:t>  </a:t>
            </a:r>
            <a:r>
              <a:rPr lang="fr-FR" sz="2400" dirty="0" err="1"/>
              <a:t>counting</a:t>
            </a:r>
            <a:r>
              <a:rPr lang="fr-FR" sz="2400" dirty="0"/>
              <a:t> the crowns…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271924-7424-4458-88D8-38B63EA2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18" y="1294906"/>
            <a:ext cx="5946414" cy="33448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899D1A-5F8A-4EFD-A964-5131FEB5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39" y="972257"/>
            <a:ext cx="3129240" cy="556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2E2CE2C-CD8D-429C-A1F5-A14CEE7C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60" y="389112"/>
            <a:ext cx="4606743" cy="25912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3F117D-9108-4816-BACE-555A2AEA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60" y="3177900"/>
            <a:ext cx="4606743" cy="25912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E25E4C-7C80-4AA5-A1C7-D4454C2C7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9112"/>
            <a:ext cx="4606744" cy="25912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D23525-D7AA-4F1C-A894-49464CBD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3726" y="2170175"/>
            <a:ext cx="2591294" cy="46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E506E10-0C84-4D75-968F-F9CA4E22F034}"/>
              </a:ext>
            </a:extLst>
          </p:cNvPr>
          <p:cNvSpPr txBox="1"/>
          <p:nvPr/>
        </p:nvSpPr>
        <p:spPr>
          <a:xfrm>
            <a:off x="3557963" y="322649"/>
            <a:ext cx="575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ANIMATED FILM: a </a:t>
            </a:r>
            <a:r>
              <a:rPr lang="en-GB" sz="2800" dirty="0"/>
              <a:t>stop motion</a:t>
            </a:r>
            <a:r>
              <a:rPr lang="fr-FR" sz="2800" dirty="0"/>
              <a:t> </a:t>
            </a:r>
            <a:r>
              <a:rPr lang="fr-FR" sz="2800" dirty="0" err="1"/>
              <a:t>recipe</a:t>
            </a:r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E7D526-1CF1-47E2-A9C0-8374640BC505}"/>
              </a:ext>
            </a:extLst>
          </p:cNvPr>
          <p:cNvSpPr txBox="1"/>
          <p:nvPr/>
        </p:nvSpPr>
        <p:spPr>
          <a:xfrm>
            <a:off x="410100" y="1139823"/>
            <a:ext cx="75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We</a:t>
            </a:r>
            <a:r>
              <a:rPr lang="fr-FR" sz="2400" dirty="0"/>
              <a:t>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D94445-8006-45FE-AC37-EEACCD7C1708}"/>
              </a:ext>
            </a:extLst>
          </p:cNvPr>
          <p:cNvSpPr txBox="1"/>
          <p:nvPr/>
        </p:nvSpPr>
        <p:spPr>
          <a:xfrm>
            <a:off x="410100" y="1601488"/>
            <a:ext cx="404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looked</a:t>
            </a:r>
            <a:r>
              <a:rPr lang="fr-FR" sz="2400" dirty="0"/>
              <a:t> at </a:t>
            </a:r>
            <a:r>
              <a:rPr lang="fr-FR" sz="2400" dirty="0" err="1"/>
              <a:t>stopmotion</a:t>
            </a:r>
            <a:r>
              <a:rPr lang="fr-FR" sz="2400" dirty="0"/>
              <a:t> </a:t>
            </a:r>
            <a:r>
              <a:rPr lang="fr-FR" sz="2400" dirty="0" err="1"/>
              <a:t>recipes</a:t>
            </a:r>
            <a:r>
              <a:rPr lang="fr-FR" sz="2400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6B3727-37E0-41B5-AE8A-70499FFE9BC8}"/>
              </a:ext>
            </a:extLst>
          </p:cNvPr>
          <p:cNvSpPr txBox="1"/>
          <p:nvPr/>
        </p:nvSpPr>
        <p:spPr>
          <a:xfrm>
            <a:off x="410100" y="2063153"/>
            <a:ext cx="9056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decided</a:t>
            </a:r>
            <a:r>
              <a:rPr lang="fr-FR" sz="2400" dirty="0"/>
              <a:t> to change the </a:t>
            </a:r>
            <a:r>
              <a:rPr lang="fr-FR" sz="2400" dirty="0" err="1"/>
              <a:t>recipe</a:t>
            </a:r>
            <a:r>
              <a:rPr lang="fr-FR" sz="2400" dirty="0"/>
              <a:t> (no more 12th night cakes, but cookies!)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995D4F-F30C-4B89-B35A-09FF3E54AC27}"/>
              </a:ext>
            </a:extLst>
          </p:cNvPr>
          <p:cNvSpPr txBox="1"/>
          <p:nvPr/>
        </p:nvSpPr>
        <p:spPr>
          <a:xfrm>
            <a:off x="410100" y="2524818"/>
            <a:ext cx="460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tried</a:t>
            </a:r>
            <a:r>
              <a:rPr lang="fr-FR" sz="2400" dirty="0"/>
              <a:t> the </a:t>
            </a:r>
            <a:r>
              <a:rPr lang="fr-FR" sz="2400" dirty="0" err="1"/>
              <a:t>stopmotion</a:t>
            </a:r>
            <a:r>
              <a:rPr lang="fr-FR" sz="2400" dirty="0"/>
              <a:t> app on </a:t>
            </a:r>
            <a:r>
              <a:rPr lang="fr-FR" sz="2400" dirty="0" err="1"/>
              <a:t>ipads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3C6B61-EC07-41BC-9518-6EBA72AE177A}"/>
              </a:ext>
            </a:extLst>
          </p:cNvPr>
          <p:cNvSpPr txBox="1"/>
          <p:nvPr/>
        </p:nvSpPr>
        <p:spPr>
          <a:xfrm>
            <a:off x="410100" y="2967335"/>
            <a:ext cx="423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decided</a:t>
            </a:r>
            <a:r>
              <a:rPr lang="fr-FR" sz="2400" dirty="0"/>
              <a:t> </a:t>
            </a:r>
            <a:r>
              <a:rPr lang="fr-FR" sz="2400" dirty="0" err="1"/>
              <a:t>what</a:t>
            </a:r>
            <a:r>
              <a:rPr lang="fr-FR" sz="2400" dirty="0"/>
              <a:t> to do for </a:t>
            </a:r>
            <a:r>
              <a:rPr lang="fr-FR" sz="2400" dirty="0" err="1"/>
              <a:t>our</a:t>
            </a:r>
            <a:r>
              <a:rPr lang="fr-FR" sz="2400" dirty="0"/>
              <a:t> film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6D12C4-1C62-4B1A-9E33-6202E9A97A00}"/>
              </a:ext>
            </a:extLst>
          </p:cNvPr>
          <p:cNvSpPr txBox="1"/>
          <p:nvPr/>
        </p:nvSpPr>
        <p:spPr>
          <a:xfrm>
            <a:off x="410099" y="3448148"/>
            <a:ext cx="2958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cooked</a:t>
            </a:r>
            <a:r>
              <a:rPr lang="fr-FR" sz="2400" dirty="0"/>
              <a:t> </a:t>
            </a:r>
            <a:r>
              <a:rPr lang="fr-FR" sz="2400" dirty="0" err="1"/>
              <a:t>during</a:t>
            </a:r>
            <a:r>
              <a:rPr lang="fr-FR" sz="2400" dirty="0"/>
              <a:t> 1 </a:t>
            </a:r>
            <a:r>
              <a:rPr lang="fr-FR" sz="2400" dirty="0" err="1"/>
              <a:t>day</a:t>
            </a:r>
            <a:r>
              <a:rPr lang="fr-FR" sz="2400" dirty="0"/>
              <a:t>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4BCC3B-8EE0-4F43-BBDD-45AE8A54F6C2}"/>
              </a:ext>
            </a:extLst>
          </p:cNvPr>
          <p:cNvSpPr txBox="1"/>
          <p:nvPr/>
        </p:nvSpPr>
        <p:spPr>
          <a:xfrm>
            <a:off x="410099" y="3890665"/>
            <a:ext cx="251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</a:t>
            </a:r>
            <a:r>
              <a:rPr lang="fr-FR" sz="2400" dirty="0" err="1"/>
              <a:t>took</a:t>
            </a:r>
            <a:r>
              <a:rPr lang="fr-FR" sz="2400" dirty="0"/>
              <a:t> 654 </a:t>
            </a:r>
            <a:r>
              <a:rPr lang="fr-FR" sz="2400" dirty="0" err="1"/>
              <a:t>pictures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3EB719-48B0-478D-B129-D39BB10AFB68}"/>
              </a:ext>
            </a:extLst>
          </p:cNvPr>
          <p:cNvSpPr txBox="1"/>
          <p:nvPr/>
        </p:nvSpPr>
        <p:spPr>
          <a:xfrm>
            <a:off x="410100" y="4333182"/>
            <a:ext cx="3010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 err="1"/>
              <a:t>added</a:t>
            </a:r>
            <a:r>
              <a:rPr lang="fr-FR" sz="2400" dirty="0"/>
              <a:t> </a:t>
            </a:r>
            <a:r>
              <a:rPr lang="fr-FR" sz="2400" dirty="0" err="1"/>
              <a:t>some</a:t>
            </a:r>
            <a:r>
              <a:rPr lang="fr-FR" sz="2400" dirty="0"/>
              <a:t> music, </a:t>
            </a:r>
          </a:p>
          <a:p>
            <a:r>
              <a:rPr lang="fr-FR" sz="2400" dirty="0"/>
              <a:t>and </a:t>
            </a:r>
            <a:r>
              <a:rPr lang="fr-FR" sz="2400" dirty="0" err="1"/>
              <a:t>our</a:t>
            </a:r>
            <a:r>
              <a:rPr lang="fr-FR" sz="2400" dirty="0"/>
              <a:t> </a:t>
            </a:r>
            <a:r>
              <a:rPr lang="fr-FR" sz="2400" dirty="0" err="1"/>
              <a:t>names</a:t>
            </a:r>
            <a:r>
              <a:rPr lang="fr-FR" sz="2400" dirty="0"/>
              <a:t> on the </a:t>
            </a:r>
          </a:p>
          <a:p>
            <a:r>
              <a:rPr lang="fr-FR" sz="2400" dirty="0" err="1"/>
              <a:t>movie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7EB912-D9A5-4F85-95F6-CC6FAEBD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79" y="2524818"/>
            <a:ext cx="4486852" cy="25238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25494C-FA25-4573-ABC0-B9D9520AF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75" y="4452708"/>
            <a:ext cx="3814798" cy="2145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CED6D94-AACF-470C-8B7C-A673A352B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00" y="758793"/>
            <a:ext cx="3285210" cy="58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5BDE5AF-8A5D-4059-A678-10037D68981A}"/>
              </a:ext>
            </a:extLst>
          </p:cNvPr>
          <p:cNvSpPr txBox="1"/>
          <p:nvPr/>
        </p:nvSpPr>
        <p:spPr>
          <a:xfrm>
            <a:off x="456417" y="297936"/>
            <a:ext cx="2546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artistic</a:t>
            </a:r>
            <a:r>
              <a:rPr lang="fr-FR" sz="2800" dirty="0"/>
              <a:t> </a:t>
            </a:r>
            <a:r>
              <a:rPr lang="fr-FR" sz="2800" dirty="0" err="1"/>
              <a:t>activities</a:t>
            </a:r>
            <a:endParaRPr lang="fr-FR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A8A1B1-E968-404F-9FDA-2C51462B7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" y="832120"/>
            <a:ext cx="5416378" cy="30467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3F5A7A-D839-4388-9FC9-B7E8DF592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18" y="3867869"/>
            <a:ext cx="7549979" cy="28681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76F729-0179-41D5-AD24-DFB2620DF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1156"/>
            <a:ext cx="5416378" cy="30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F55B9923-B5E1-4A07-B1F7-3290B675FDBB}"/>
              </a:ext>
            </a:extLst>
          </p:cNvPr>
          <p:cNvSpPr/>
          <p:nvPr/>
        </p:nvSpPr>
        <p:spPr>
          <a:xfrm>
            <a:off x="5103341" y="3200399"/>
            <a:ext cx="1964724" cy="6425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334388-9A50-4772-A038-23E3492DDB9F}"/>
              </a:ext>
            </a:extLst>
          </p:cNvPr>
          <p:cNvSpPr txBox="1"/>
          <p:nvPr/>
        </p:nvSpPr>
        <p:spPr>
          <a:xfrm>
            <a:off x="1273686" y="329591"/>
            <a:ext cx="91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areas of the </a:t>
            </a:r>
            <a:r>
              <a:rPr lang="en-US" sz="2800" dirty="0" err="1"/>
              <a:t>french</a:t>
            </a:r>
            <a:r>
              <a:rPr lang="en-US" sz="2800" dirty="0"/>
              <a:t> program worked through this project:</a:t>
            </a:r>
            <a:endParaRPr 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336BD9-2589-4A52-89CD-770113AD981A}"/>
              </a:ext>
            </a:extLst>
          </p:cNvPr>
          <p:cNvSpPr txBox="1"/>
          <p:nvPr/>
        </p:nvSpPr>
        <p:spPr>
          <a:xfrm>
            <a:off x="407773" y="1075038"/>
            <a:ext cx="2706130" cy="21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D43674-5267-45F6-B7E5-5B08500DBA02}"/>
              </a:ext>
            </a:extLst>
          </p:cNvPr>
          <p:cNvSpPr txBox="1"/>
          <p:nvPr/>
        </p:nvSpPr>
        <p:spPr>
          <a:xfrm>
            <a:off x="5301049" y="3200399"/>
            <a:ext cx="2545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galette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BF382FA-0592-466D-9B24-52593DE35EDB}"/>
              </a:ext>
            </a:extLst>
          </p:cNvPr>
          <p:cNvSpPr/>
          <p:nvPr/>
        </p:nvSpPr>
        <p:spPr>
          <a:xfrm>
            <a:off x="6736888" y="1367992"/>
            <a:ext cx="2219311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LITERATURE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C69FFBE-7E06-4E80-8C4E-69188DA12A4E}"/>
              </a:ext>
            </a:extLst>
          </p:cNvPr>
          <p:cNvSpPr/>
          <p:nvPr/>
        </p:nvSpPr>
        <p:spPr>
          <a:xfrm>
            <a:off x="8175052" y="2284195"/>
            <a:ext cx="1772302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6B032DF-0C94-42E2-9D62-9F7175EA4EBE}"/>
              </a:ext>
            </a:extLst>
          </p:cNvPr>
          <p:cNvSpPr/>
          <p:nvPr/>
        </p:nvSpPr>
        <p:spPr>
          <a:xfrm>
            <a:off x="8565305" y="3443434"/>
            <a:ext cx="1755410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WRITING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D4DF600-C213-4235-ABBE-FC461341FA18}"/>
              </a:ext>
            </a:extLst>
          </p:cNvPr>
          <p:cNvSpPr/>
          <p:nvPr/>
        </p:nvSpPr>
        <p:spPr>
          <a:xfrm>
            <a:off x="7068065" y="4595235"/>
            <a:ext cx="3125336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ORAL LANGUAGE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738DC4D-19BF-4868-B5AF-DA9D793E306C}"/>
              </a:ext>
            </a:extLst>
          </p:cNvPr>
          <p:cNvSpPr/>
          <p:nvPr/>
        </p:nvSpPr>
        <p:spPr>
          <a:xfrm>
            <a:off x="5301049" y="5507005"/>
            <a:ext cx="2501799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0592C10-073D-4DA2-B9A9-0C271B7E236E}"/>
              </a:ext>
            </a:extLst>
          </p:cNvPr>
          <p:cNvSpPr/>
          <p:nvPr/>
        </p:nvSpPr>
        <p:spPr>
          <a:xfrm>
            <a:off x="3623980" y="5382503"/>
            <a:ext cx="1087896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ARTS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1AC20E7-A785-4B38-84D0-1193D8357719}"/>
              </a:ext>
            </a:extLst>
          </p:cNvPr>
          <p:cNvSpPr/>
          <p:nvPr/>
        </p:nvSpPr>
        <p:spPr>
          <a:xfrm>
            <a:off x="1980278" y="4544487"/>
            <a:ext cx="1643702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</a:t>
            </a:r>
            <a:endParaRPr lang="fr-F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F73BC90-1600-4F78-95AE-536F419F7756}"/>
              </a:ext>
            </a:extLst>
          </p:cNvPr>
          <p:cNvSpPr/>
          <p:nvPr/>
        </p:nvSpPr>
        <p:spPr>
          <a:xfrm>
            <a:off x="904662" y="3487704"/>
            <a:ext cx="2719318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MATHEMATICS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7A0B95D-50E3-46AC-BB6C-A70E74EF368F}"/>
              </a:ext>
            </a:extLst>
          </p:cNvPr>
          <p:cNvSpPr/>
          <p:nvPr/>
        </p:nvSpPr>
        <p:spPr>
          <a:xfrm>
            <a:off x="2120307" y="2312327"/>
            <a:ext cx="772708" cy="6469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ICT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A152B13-33B5-4BD5-8049-259129CB1F9F}"/>
              </a:ext>
            </a:extLst>
          </p:cNvPr>
          <p:cNvSpPr/>
          <p:nvPr/>
        </p:nvSpPr>
        <p:spPr>
          <a:xfrm>
            <a:off x="2264321" y="1413768"/>
            <a:ext cx="4077340" cy="510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CIVIC AND MORAL EDUCATION</a:t>
            </a:r>
          </a:p>
        </p:txBody>
      </p:sp>
    </p:spTree>
    <p:extLst>
      <p:ext uri="{BB962C8B-B14F-4D97-AF65-F5344CB8AC3E}">
        <p14:creationId xmlns:p14="http://schemas.microsoft.com/office/powerpoint/2010/main" val="36656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290EE-E689-4164-9C94-B7363686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parents exhibition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C1669D-2EEB-4834-B2F8-D4D57D1E2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38" y="375852"/>
            <a:ext cx="4674973" cy="26296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1FFA94-FF9B-4080-806D-637942A2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393"/>
            <a:ext cx="5343153" cy="30055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51FDE5-8DC2-478C-8E5D-7C0438705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34" y="2284884"/>
            <a:ext cx="5343154" cy="3005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CA8CA2-A258-4690-BA2E-6BE7B2976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1" y="4990113"/>
            <a:ext cx="5343154" cy="30055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2B1618-9C3D-42C7-B1CC-DF03C2E26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49" y="3852477"/>
            <a:ext cx="5343154" cy="30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611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317</Words>
  <Application>Microsoft Office PowerPoint</Application>
  <PresentationFormat>Grand écran</PresentationFormat>
  <Paragraphs>53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   La galette  Twelfth night cake Trettondag Jul Roscon de Reyes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parents exhibition</vt:lpstr>
      <vt:lpstr>PBL creates sense while learning</vt:lpstr>
      <vt:lpstr>Get involved, cooperate, help each other.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galette</dc:title>
  <dc:creator>Aurélie</dc:creator>
  <cp:lastModifiedBy>Laurent Bizzari</cp:lastModifiedBy>
  <cp:revision>50</cp:revision>
  <dcterms:created xsi:type="dcterms:W3CDTF">2019-02-20T09:31:20Z</dcterms:created>
  <dcterms:modified xsi:type="dcterms:W3CDTF">2019-12-15T08:52:55Z</dcterms:modified>
</cp:coreProperties>
</file>