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jpeg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453" y="882376"/>
            <a:ext cx="11205713" cy="2926080"/>
          </a:xfrm>
        </p:spPr>
        <p:txBody>
          <a:bodyPr/>
          <a:lstStyle/>
          <a:p>
            <a:r>
              <a:rPr lang="en-US" dirty="0" smtClean="0"/>
              <a:t>THE LONDON CONTEXT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89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807"/>
          <a:stretch>
            <a:fillRect/>
          </a:stretch>
        </p:blipFill>
        <p:spPr>
          <a:xfrm>
            <a:off x="4295954" y="536922"/>
            <a:ext cx="7493755" cy="58983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985" y="2045933"/>
            <a:ext cx="3931920" cy="28803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32 boroughs in London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12 inner London boroughs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20 outer London boroughs</a:t>
            </a:r>
          </a:p>
        </p:txBody>
      </p:sp>
    </p:spTree>
    <p:extLst>
      <p:ext uri="{BB962C8B-B14F-4D97-AF65-F5344CB8AC3E}">
        <p14:creationId xmlns:p14="http://schemas.microsoft.com/office/powerpoint/2010/main" val="33901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3555"/>
            <a:ext cx="9875520" cy="1356360"/>
          </a:xfrm>
        </p:spPr>
        <p:txBody>
          <a:bodyPr/>
          <a:lstStyle/>
          <a:p>
            <a:r>
              <a:rPr lang="en-US" b="1" dirty="0" smtClean="0"/>
              <a:t>London school details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562" y="1621766"/>
            <a:ext cx="5503653" cy="48135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3,149 schools in London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1,816 Primary schools</a:t>
            </a:r>
          </a:p>
          <a:p>
            <a:pPr marL="1028700" lvl="1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498 Secondary schools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145 Special schools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61 Alternate placements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549 Independent </a:t>
            </a:r>
            <a:r>
              <a:rPr lang="en-US" sz="2800" dirty="0" smtClean="0"/>
              <a:t>schools</a:t>
            </a:r>
          </a:p>
          <a:p>
            <a:pPr indent="0" algn="ctr">
              <a:lnSpc>
                <a:spcPct val="150000"/>
              </a:lnSpc>
              <a:buNone/>
            </a:pPr>
            <a:r>
              <a:rPr lang="en-US" sz="2800" b="1" dirty="0" smtClean="0"/>
              <a:t>Total 1,412,050 children</a:t>
            </a:r>
          </a:p>
        </p:txBody>
      </p:sp>
    </p:spTree>
    <p:extLst>
      <p:ext uri="{BB962C8B-B14F-4D97-AF65-F5344CB8AC3E}">
        <p14:creationId xmlns:p14="http://schemas.microsoft.com/office/powerpoint/2010/main" val="168961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11193"/>
            <a:ext cx="9875520" cy="1356360"/>
          </a:xfrm>
        </p:spPr>
        <p:txBody>
          <a:bodyPr/>
          <a:lstStyle/>
          <a:p>
            <a:pPr algn="ctr"/>
            <a:r>
              <a:rPr lang="en-US" b="1" dirty="0" smtClean="0"/>
              <a:t>London- wonderfully diverse</a:t>
            </a:r>
            <a:endParaRPr lang="en-GB" b="1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913" y="1454989"/>
            <a:ext cx="4113694" cy="50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3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342"/>
          <a:stretch/>
        </p:blipFill>
        <p:spPr>
          <a:xfrm>
            <a:off x="1224951" y="298884"/>
            <a:ext cx="9782355" cy="62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3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National Funding Formula</a:t>
            </a:r>
            <a:endParaRPr lang="en-GB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79" y="2043597"/>
            <a:ext cx="6616161" cy="39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8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742" y="376687"/>
            <a:ext cx="9875520" cy="1356360"/>
          </a:xfrm>
        </p:spPr>
        <p:txBody>
          <a:bodyPr/>
          <a:lstStyle/>
          <a:p>
            <a:r>
              <a:rPr lang="en-US" b="1" dirty="0" smtClean="0"/>
              <a:t>Teacher recruitment and retention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13" y="1576953"/>
            <a:ext cx="3377789" cy="2491954"/>
          </a:xfrm>
          <a:prstGeom prst="rect">
            <a:avLst/>
          </a:prstGeom>
        </p:spPr>
      </p:pic>
      <p:pic>
        <p:nvPicPr>
          <p:cNvPr id="5" name="Picture 2" descr="https://sangecon.files.wordpress.com/2010/05/im_from_the_government_im_here_to_help.jpg?w=300&amp;h=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61" y="3958885"/>
            <a:ext cx="3138768" cy="24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176" y="3013919"/>
            <a:ext cx="3598962" cy="3489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030" y="1391414"/>
            <a:ext cx="2933178" cy="21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3" y="2411112"/>
            <a:ext cx="112395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993" y="474453"/>
            <a:ext cx="1132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LONDON IS GREAT!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3586400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120</TotalTime>
  <Words>54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Basis</vt:lpstr>
      <vt:lpstr>THE LONDON CONTEXT</vt:lpstr>
      <vt:lpstr>PowerPoint Presentation</vt:lpstr>
      <vt:lpstr>London school details</vt:lpstr>
      <vt:lpstr>London- wonderfully diverse</vt:lpstr>
      <vt:lpstr>PowerPoint Presentation</vt:lpstr>
      <vt:lpstr>National Funding Formula</vt:lpstr>
      <vt:lpstr>Teacher recruitment and retention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SCHOOLS</dc:title>
  <dc:creator>Jo Rooney</dc:creator>
  <cp:lastModifiedBy>Jo Rooney</cp:lastModifiedBy>
  <cp:revision>9</cp:revision>
  <dcterms:created xsi:type="dcterms:W3CDTF">2018-12-11T14:22:46Z</dcterms:created>
  <dcterms:modified xsi:type="dcterms:W3CDTF">2018-12-12T07:59:56Z</dcterms:modified>
</cp:coreProperties>
</file>