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82" d="100"/>
          <a:sy n="82" d="100"/>
        </p:scale>
        <p:origin x="67" y="3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6EE67E7-FB30-4918-87DE-DA6C85507568}" type="datetimeFigureOut">
              <a:rPr lang="en-GB" smtClean="0"/>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2995A-776F-4768-BF98-06846C1699C2}" type="slidenum">
              <a:rPr lang="en-GB" smtClean="0"/>
              <a:t>‹#›</a:t>
            </a:fld>
            <a:endParaRPr lang="en-GB"/>
          </a:p>
        </p:txBody>
      </p:sp>
    </p:spTree>
    <p:extLst>
      <p:ext uri="{BB962C8B-B14F-4D97-AF65-F5344CB8AC3E}">
        <p14:creationId xmlns:p14="http://schemas.microsoft.com/office/powerpoint/2010/main" val="195522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EE67E7-FB30-4918-87DE-DA6C85507568}" type="datetimeFigureOut">
              <a:rPr lang="en-GB" smtClean="0"/>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2995A-776F-4768-BF98-06846C1699C2}" type="slidenum">
              <a:rPr lang="en-GB" smtClean="0"/>
              <a:t>‹#›</a:t>
            </a:fld>
            <a:endParaRPr lang="en-GB"/>
          </a:p>
        </p:txBody>
      </p:sp>
    </p:spTree>
    <p:extLst>
      <p:ext uri="{BB962C8B-B14F-4D97-AF65-F5344CB8AC3E}">
        <p14:creationId xmlns:p14="http://schemas.microsoft.com/office/powerpoint/2010/main" val="120993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EE67E7-FB30-4918-87DE-DA6C85507568}" type="datetimeFigureOut">
              <a:rPr lang="en-GB" smtClean="0"/>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2995A-776F-4768-BF98-06846C1699C2}" type="slidenum">
              <a:rPr lang="en-GB" smtClean="0"/>
              <a:t>‹#›</a:t>
            </a:fld>
            <a:endParaRPr lang="en-GB"/>
          </a:p>
        </p:txBody>
      </p:sp>
    </p:spTree>
    <p:extLst>
      <p:ext uri="{BB962C8B-B14F-4D97-AF65-F5344CB8AC3E}">
        <p14:creationId xmlns:p14="http://schemas.microsoft.com/office/powerpoint/2010/main" val="1681129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EE67E7-FB30-4918-87DE-DA6C85507568}" type="datetimeFigureOut">
              <a:rPr lang="en-GB" smtClean="0"/>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2995A-776F-4768-BF98-06846C1699C2}" type="slidenum">
              <a:rPr lang="en-GB" smtClean="0"/>
              <a:t>‹#›</a:t>
            </a:fld>
            <a:endParaRPr lang="en-GB"/>
          </a:p>
        </p:txBody>
      </p:sp>
    </p:spTree>
    <p:extLst>
      <p:ext uri="{BB962C8B-B14F-4D97-AF65-F5344CB8AC3E}">
        <p14:creationId xmlns:p14="http://schemas.microsoft.com/office/powerpoint/2010/main" val="1785797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EE67E7-FB30-4918-87DE-DA6C85507568}" type="datetimeFigureOut">
              <a:rPr lang="en-GB" smtClean="0"/>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2995A-776F-4768-BF98-06846C1699C2}" type="slidenum">
              <a:rPr lang="en-GB" smtClean="0"/>
              <a:t>‹#›</a:t>
            </a:fld>
            <a:endParaRPr lang="en-GB"/>
          </a:p>
        </p:txBody>
      </p:sp>
    </p:spTree>
    <p:extLst>
      <p:ext uri="{BB962C8B-B14F-4D97-AF65-F5344CB8AC3E}">
        <p14:creationId xmlns:p14="http://schemas.microsoft.com/office/powerpoint/2010/main" val="336869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6EE67E7-FB30-4918-87DE-DA6C85507568}" type="datetimeFigureOut">
              <a:rPr lang="en-GB" smtClean="0"/>
              <a:t>18/11/2019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C2995A-776F-4768-BF98-06846C1699C2}" type="slidenum">
              <a:rPr lang="en-GB" smtClean="0"/>
              <a:t>‹#›</a:t>
            </a:fld>
            <a:endParaRPr lang="en-GB"/>
          </a:p>
        </p:txBody>
      </p:sp>
    </p:spTree>
    <p:extLst>
      <p:ext uri="{BB962C8B-B14F-4D97-AF65-F5344CB8AC3E}">
        <p14:creationId xmlns:p14="http://schemas.microsoft.com/office/powerpoint/2010/main" val="52906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EE67E7-FB30-4918-87DE-DA6C85507568}" type="datetimeFigureOut">
              <a:rPr lang="en-GB" smtClean="0"/>
              <a:t>18/11/2019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C2995A-776F-4768-BF98-06846C1699C2}" type="slidenum">
              <a:rPr lang="en-GB" smtClean="0"/>
              <a:t>‹#›</a:t>
            </a:fld>
            <a:endParaRPr lang="en-GB"/>
          </a:p>
        </p:txBody>
      </p:sp>
    </p:spTree>
    <p:extLst>
      <p:ext uri="{BB962C8B-B14F-4D97-AF65-F5344CB8AC3E}">
        <p14:creationId xmlns:p14="http://schemas.microsoft.com/office/powerpoint/2010/main" val="4175026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6EE67E7-FB30-4918-87DE-DA6C85507568}" type="datetimeFigureOut">
              <a:rPr lang="en-GB" smtClean="0"/>
              <a:t>18/11/2019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C2995A-776F-4768-BF98-06846C1699C2}" type="slidenum">
              <a:rPr lang="en-GB" smtClean="0"/>
              <a:t>‹#›</a:t>
            </a:fld>
            <a:endParaRPr lang="en-GB"/>
          </a:p>
        </p:txBody>
      </p:sp>
    </p:spTree>
    <p:extLst>
      <p:ext uri="{BB962C8B-B14F-4D97-AF65-F5344CB8AC3E}">
        <p14:creationId xmlns:p14="http://schemas.microsoft.com/office/powerpoint/2010/main" val="223980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E67E7-FB30-4918-87DE-DA6C85507568}" type="datetimeFigureOut">
              <a:rPr lang="en-GB" smtClean="0"/>
              <a:t>18/11/2019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C2995A-776F-4768-BF98-06846C1699C2}" type="slidenum">
              <a:rPr lang="en-GB" smtClean="0"/>
              <a:t>‹#›</a:t>
            </a:fld>
            <a:endParaRPr lang="en-GB"/>
          </a:p>
        </p:txBody>
      </p:sp>
    </p:spTree>
    <p:extLst>
      <p:ext uri="{BB962C8B-B14F-4D97-AF65-F5344CB8AC3E}">
        <p14:creationId xmlns:p14="http://schemas.microsoft.com/office/powerpoint/2010/main" val="2059052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EE67E7-FB30-4918-87DE-DA6C85507568}" type="datetimeFigureOut">
              <a:rPr lang="en-GB" smtClean="0"/>
              <a:t>18/11/2019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C2995A-776F-4768-BF98-06846C1699C2}" type="slidenum">
              <a:rPr lang="en-GB" smtClean="0"/>
              <a:t>‹#›</a:t>
            </a:fld>
            <a:endParaRPr lang="en-GB"/>
          </a:p>
        </p:txBody>
      </p:sp>
    </p:spTree>
    <p:extLst>
      <p:ext uri="{BB962C8B-B14F-4D97-AF65-F5344CB8AC3E}">
        <p14:creationId xmlns:p14="http://schemas.microsoft.com/office/powerpoint/2010/main" val="245525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EE67E7-FB30-4918-87DE-DA6C85507568}" type="datetimeFigureOut">
              <a:rPr lang="en-GB" smtClean="0"/>
              <a:t>18/11/2019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C2995A-776F-4768-BF98-06846C1699C2}" type="slidenum">
              <a:rPr lang="en-GB" smtClean="0"/>
              <a:t>‹#›</a:t>
            </a:fld>
            <a:endParaRPr lang="en-GB"/>
          </a:p>
        </p:txBody>
      </p:sp>
    </p:spTree>
    <p:extLst>
      <p:ext uri="{BB962C8B-B14F-4D97-AF65-F5344CB8AC3E}">
        <p14:creationId xmlns:p14="http://schemas.microsoft.com/office/powerpoint/2010/main" val="155679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E67E7-FB30-4918-87DE-DA6C85507568}" type="datetimeFigureOut">
              <a:rPr lang="en-GB" smtClean="0"/>
              <a:t>18/11/2019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2995A-776F-4768-BF98-06846C1699C2}" type="slidenum">
              <a:rPr lang="en-GB" smtClean="0"/>
              <a:t>‹#›</a:t>
            </a:fld>
            <a:endParaRPr lang="en-GB"/>
          </a:p>
        </p:txBody>
      </p:sp>
    </p:spTree>
    <p:extLst>
      <p:ext uri="{BB962C8B-B14F-4D97-AF65-F5344CB8AC3E}">
        <p14:creationId xmlns:p14="http://schemas.microsoft.com/office/powerpoint/2010/main" val="894903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Project Based Learning at </a:t>
            </a:r>
            <a:br>
              <a:rPr lang="en-GB" dirty="0" smtClean="0"/>
            </a:br>
            <a:r>
              <a:rPr lang="en-GB" dirty="0" smtClean="0"/>
              <a:t>Goose Green Primary</a:t>
            </a:r>
            <a:endParaRPr lang="en-GB" dirty="0"/>
          </a:p>
        </p:txBody>
      </p:sp>
      <p:pic>
        <p:nvPicPr>
          <p:cNvPr id="1026" name="Picture 2" descr="Goose Green Primary Schoo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662" y="3889018"/>
            <a:ext cx="1590675" cy="161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93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Strengths</a:t>
            </a:r>
            <a:endParaRPr lang="en-GB" u="sng" dirty="0"/>
          </a:p>
        </p:txBody>
      </p:sp>
      <p:sp>
        <p:nvSpPr>
          <p:cNvPr id="3" name="Content Placeholder 2"/>
          <p:cNvSpPr>
            <a:spLocks noGrp="1"/>
          </p:cNvSpPr>
          <p:nvPr>
            <p:ph idx="1"/>
          </p:nvPr>
        </p:nvSpPr>
        <p:spPr/>
        <p:txBody>
          <a:bodyPr/>
          <a:lstStyle/>
          <a:p>
            <a:r>
              <a:rPr lang="en-GB" dirty="0" smtClean="0"/>
              <a:t>End of term showcases are varied and embedded across the school as a way to celebrate the projects and children’s learning.</a:t>
            </a:r>
          </a:p>
          <a:p>
            <a:r>
              <a:rPr lang="en-GB" dirty="0" smtClean="0"/>
              <a:t>Immersions are increasingly exciting and diverse in nature</a:t>
            </a:r>
          </a:p>
          <a:p>
            <a:r>
              <a:rPr lang="en-GB" dirty="0" smtClean="0"/>
              <a:t>Literacy, reading, history, geography, art and design technology are taught consistently and successfully through a project based learning approach.</a:t>
            </a:r>
          </a:p>
          <a:p>
            <a:r>
              <a:rPr lang="en-GB" dirty="0" smtClean="0"/>
              <a:t> Teacher understanding and awareness of PBL has improved and the approach has been accepted as good practice.</a:t>
            </a:r>
          </a:p>
          <a:p>
            <a:endParaRPr lang="en-GB" dirty="0"/>
          </a:p>
        </p:txBody>
      </p:sp>
    </p:spTree>
    <p:extLst>
      <p:ext uri="{BB962C8B-B14F-4D97-AF65-F5344CB8AC3E}">
        <p14:creationId xmlns:p14="http://schemas.microsoft.com/office/powerpoint/2010/main" val="626782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Whole school implementation</a:t>
            </a:r>
            <a:endParaRPr lang="en-GB" u="sng" dirty="0"/>
          </a:p>
        </p:txBody>
      </p:sp>
      <p:sp>
        <p:nvSpPr>
          <p:cNvPr id="3" name="Content Placeholder 2"/>
          <p:cNvSpPr>
            <a:spLocks noGrp="1"/>
          </p:cNvSpPr>
          <p:nvPr>
            <p:ph idx="1"/>
          </p:nvPr>
        </p:nvSpPr>
        <p:spPr>
          <a:xfrm>
            <a:off x="642257" y="1690687"/>
            <a:ext cx="10515600" cy="4598145"/>
          </a:xfrm>
        </p:spPr>
        <p:txBody>
          <a:bodyPr>
            <a:normAutofit fontScale="85000" lnSpcReduction="10000"/>
          </a:bodyPr>
          <a:lstStyle/>
          <a:p>
            <a:r>
              <a:rPr lang="en-GB" dirty="0" smtClean="0"/>
              <a:t>Organisational changes:</a:t>
            </a:r>
          </a:p>
          <a:p>
            <a:pPr>
              <a:buFont typeface="Wingdings" panose="05000000000000000000" pitchFamily="2" charset="2"/>
              <a:buChar char="Ø"/>
            </a:pPr>
            <a:r>
              <a:rPr lang="en-GB" dirty="0" smtClean="0"/>
              <a:t> Change from literacy books to learning books to allow flow between subjects</a:t>
            </a:r>
          </a:p>
          <a:p>
            <a:pPr>
              <a:buFont typeface="Wingdings" panose="05000000000000000000" pitchFamily="2" charset="2"/>
              <a:buChar char="Ø"/>
            </a:pPr>
            <a:r>
              <a:rPr lang="en-GB" dirty="0" smtClean="0"/>
              <a:t>Dedicated project planning time has been allocated for each half term in order for staff to respond to children’s initial ideas </a:t>
            </a:r>
          </a:p>
          <a:p>
            <a:pPr>
              <a:buFont typeface="Wingdings" panose="05000000000000000000" pitchFamily="2" charset="2"/>
              <a:buChar char="Ø"/>
            </a:pPr>
            <a:r>
              <a:rPr lang="en-GB" dirty="0" smtClean="0"/>
              <a:t>Curriculum letter and medium term plans are then sent after this planning with children so they are a genuine reflection of each classes’ interests </a:t>
            </a:r>
          </a:p>
          <a:p>
            <a:pPr>
              <a:buFont typeface="Wingdings" panose="05000000000000000000" pitchFamily="2" charset="2"/>
              <a:buChar char="Ø"/>
            </a:pPr>
            <a:r>
              <a:rPr lang="en-GB" dirty="0" smtClean="0"/>
              <a:t>Curriculum teams have been re-designed to allow for more collaborative approaches between teaching staff.</a:t>
            </a:r>
          </a:p>
          <a:p>
            <a:r>
              <a:rPr lang="en-GB" dirty="0" smtClean="0"/>
              <a:t>Summer carnival project has been adapted to be a whole school PBL project</a:t>
            </a:r>
          </a:p>
          <a:p>
            <a:r>
              <a:rPr lang="en-GB" dirty="0" smtClean="0"/>
              <a:t> In 2018 – 19 the emphasis of this project was centred on developing design and technology skills. We used recycled materials to create a banner or float for our procession about a country that reflected the diversity of our children.</a:t>
            </a:r>
            <a:endParaRPr lang="en-GB" dirty="0"/>
          </a:p>
        </p:txBody>
      </p:sp>
    </p:spTree>
    <p:extLst>
      <p:ext uri="{BB962C8B-B14F-4D97-AF65-F5344CB8AC3E}">
        <p14:creationId xmlns:p14="http://schemas.microsoft.com/office/powerpoint/2010/main" val="1413860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AutoShape 2" descr="https://mail.lgflmail.org/owa/service.svc/s/GetFileAttachment?id=AAMkADJiODc3YmZjLTM4NTEtNGNkZS05ZjcyLTZiOTY1NGNkNjc4MQBGAAAAAACxaE%2FAZBBxTZmrrj9Q%2BKOFBwC4OFTNgPzpT6ZaixEW2BQuAAAAAAEMAAC4OFTNgPzpT6ZaixEW2BQuAAEFDBPBAAABEgAQAJjdmjI9YQhFmUFAp9R7AV8%3D&amp;isImagePreview=True&amp;X-OWA-CANARY=Mq8EsJXxnUShQkSFgKiIMoFaf6JFbNcInvqkvewgOM22Tcu3HTRe9tLZ6vhVWjeYi4o7-M9149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2456" r="2003"/>
          <a:stretch/>
        </p:blipFill>
        <p:spPr>
          <a:xfrm>
            <a:off x="460375" y="787206"/>
            <a:ext cx="5670833" cy="4971985"/>
          </a:xfrm>
          <a:prstGeom prst="rect">
            <a:avLst/>
          </a:prstGeom>
        </p:spPr>
      </p:pic>
      <p:pic>
        <p:nvPicPr>
          <p:cNvPr id="5" name="Content Placeholder 4"/>
          <p:cNvPicPr>
            <a:picLocks noGrp="1" noChangeAspect="1"/>
          </p:cNvPicPr>
          <p:nvPr>
            <p:ph idx="1"/>
          </p:nvPr>
        </p:nvPicPr>
        <p:blipFill rotWithShape="1">
          <a:blip r:embed="rId3">
            <a:extLst>
              <a:ext uri="{28A0092B-C50C-407E-A947-70E740481C1C}">
                <a14:useLocalDpi xmlns:a14="http://schemas.microsoft.com/office/drawing/2010/main" val="0"/>
              </a:ext>
            </a:extLst>
          </a:blip>
          <a:srcRect l="9726" r="3404"/>
          <a:stretch/>
        </p:blipFill>
        <p:spPr>
          <a:xfrm>
            <a:off x="6131208" y="846073"/>
            <a:ext cx="5690679" cy="4913118"/>
          </a:xfrm>
        </p:spPr>
      </p:pic>
    </p:spTree>
    <p:extLst>
      <p:ext uri="{BB962C8B-B14F-4D97-AF65-F5344CB8AC3E}">
        <p14:creationId xmlns:p14="http://schemas.microsoft.com/office/powerpoint/2010/main" val="2831166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Whole school implementation</a:t>
            </a:r>
            <a:endParaRPr lang="en-GB" dirty="0"/>
          </a:p>
        </p:txBody>
      </p:sp>
      <p:sp>
        <p:nvSpPr>
          <p:cNvPr id="3" name="Content Placeholder 2"/>
          <p:cNvSpPr>
            <a:spLocks noGrp="1"/>
          </p:cNvSpPr>
          <p:nvPr>
            <p:ph idx="1"/>
          </p:nvPr>
        </p:nvSpPr>
        <p:spPr>
          <a:xfrm>
            <a:off x="688910" y="1604865"/>
            <a:ext cx="10515600" cy="4105568"/>
          </a:xfrm>
        </p:spPr>
        <p:txBody>
          <a:bodyPr>
            <a:normAutofit fontScale="92500" lnSpcReduction="10000"/>
          </a:bodyPr>
          <a:lstStyle/>
          <a:p>
            <a:r>
              <a:rPr lang="en-GB" dirty="0" smtClean="0"/>
              <a:t>Summer 2020 carnival project will have an environmental focus which will allow us to teach STEM subjects through a PBL approach. This is something we have previously found tricky</a:t>
            </a:r>
          </a:p>
          <a:p>
            <a:r>
              <a:rPr lang="en-GB" dirty="0" smtClean="0"/>
              <a:t>Goose Green are committed to becoming more environmentally conscious and teaching children about sustainability in their future lives. The PTA also feel strongly about this and we intend to use PBL as a means of promoting these values throughout our school.</a:t>
            </a:r>
          </a:p>
          <a:p>
            <a:r>
              <a:rPr lang="en-GB" dirty="0" smtClean="0"/>
              <a:t>This project will include real maths and science investigations with an authentic purpose.</a:t>
            </a:r>
          </a:p>
          <a:p>
            <a:r>
              <a:rPr lang="en-GB" dirty="0" smtClean="0"/>
              <a:t>We will use this as another opportunity to highlight PBL as an approach at Goose Green</a:t>
            </a:r>
            <a:endParaRPr lang="en-GB" dirty="0"/>
          </a:p>
          <a:p>
            <a:endParaRPr lang="en-GB" dirty="0" smtClean="0"/>
          </a:p>
          <a:p>
            <a:endParaRPr lang="en-GB" dirty="0"/>
          </a:p>
        </p:txBody>
      </p:sp>
    </p:spTree>
    <p:extLst>
      <p:ext uri="{BB962C8B-B14F-4D97-AF65-F5344CB8AC3E}">
        <p14:creationId xmlns:p14="http://schemas.microsoft.com/office/powerpoint/2010/main" val="8240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Ofsted Framework</a:t>
            </a:r>
            <a:endParaRPr lang="en-GB" dirty="0"/>
          </a:p>
        </p:txBody>
      </p:sp>
      <p:sp>
        <p:nvSpPr>
          <p:cNvPr id="3" name="Content Placeholder 2"/>
          <p:cNvSpPr>
            <a:spLocks noGrp="1"/>
          </p:cNvSpPr>
          <p:nvPr>
            <p:ph idx="1"/>
          </p:nvPr>
        </p:nvSpPr>
        <p:spPr/>
        <p:txBody>
          <a:bodyPr/>
          <a:lstStyle/>
          <a:p>
            <a:r>
              <a:rPr lang="en-GB" dirty="0" smtClean="0"/>
              <a:t>Ofsted (the inspection body in the UK) have changed the framework through which they inspect schools and they have placed an increased emphasis on the whole curriculum. </a:t>
            </a:r>
          </a:p>
          <a:p>
            <a:r>
              <a:rPr lang="en-GB" dirty="0" smtClean="0"/>
              <a:t>Previously, priority was given to Reading, Writing and Maths.</a:t>
            </a:r>
          </a:p>
          <a:p>
            <a:r>
              <a:rPr lang="en-GB" dirty="0" smtClean="0"/>
              <a:t>PBL is a valuable strategy for demonstrating our commitment to the whole primary curriculum.</a:t>
            </a:r>
            <a:endParaRPr lang="en-GB" dirty="0"/>
          </a:p>
        </p:txBody>
      </p:sp>
    </p:spTree>
    <p:extLst>
      <p:ext uri="{BB962C8B-B14F-4D97-AF65-F5344CB8AC3E}">
        <p14:creationId xmlns:p14="http://schemas.microsoft.com/office/powerpoint/2010/main" val="1884903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379</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Project Based Learning at  Goose Green Primary</vt:lpstr>
      <vt:lpstr>Strengths</vt:lpstr>
      <vt:lpstr>Whole school implementation</vt:lpstr>
      <vt:lpstr>PowerPoint Presentation</vt:lpstr>
      <vt:lpstr>Whole school implementation</vt:lpstr>
      <vt:lpstr>Ofsted Framework</vt:lpstr>
    </vt:vector>
  </TitlesOfParts>
  <Company>Goose Green Primary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Based Learning at  Goose Green Primary</dc:title>
  <dc:creator>Sally Cole</dc:creator>
  <cp:lastModifiedBy>Sally Cole</cp:lastModifiedBy>
  <cp:revision>5</cp:revision>
  <dcterms:created xsi:type="dcterms:W3CDTF">2019-11-18T16:16:44Z</dcterms:created>
  <dcterms:modified xsi:type="dcterms:W3CDTF">2019-11-18T16:58:43Z</dcterms:modified>
</cp:coreProperties>
</file>