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8" r:id="rId2"/>
    <p:sldId id="295" r:id="rId3"/>
    <p:sldId id="261" r:id="rId4"/>
    <p:sldId id="264" r:id="rId5"/>
    <p:sldId id="293" r:id="rId6"/>
    <p:sldId id="294" r:id="rId7"/>
    <p:sldId id="292" r:id="rId8"/>
    <p:sldId id="263" r:id="rId9"/>
    <p:sldId id="291" r:id="rId10"/>
    <p:sldId id="262" r:id="rId11"/>
    <p:sldId id="290" r:id="rId12"/>
    <p:sldId id="300" r:id="rId13"/>
    <p:sldId id="257" r:id="rId14"/>
    <p:sldId id="258" r:id="rId15"/>
    <p:sldId id="259" r:id="rId16"/>
    <p:sldId id="260" r:id="rId17"/>
    <p:sldId id="296" r:id="rId18"/>
    <p:sldId id="297" r:id="rId19"/>
    <p:sldId id="298" r:id="rId20"/>
    <p:sldId id="299" r:id="rId21"/>
    <p:sldId id="265" r:id="rId22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8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8A4"/>
    <a:srgbClr val="7A0000"/>
    <a:srgbClr val="AF6666"/>
    <a:srgbClr val="3D8C41"/>
    <a:srgbClr val="32A1A6"/>
    <a:srgbClr val="EBEBDD"/>
    <a:srgbClr val="4D4D4D"/>
    <a:srgbClr val="006F83"/>
    <a:srgbClr val="969959"/>
    <a:srgbClr val="98D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15" autoAdjust="0"/>
  </p:normalViewPr>
  <p:slideViewPr>
    <p:cSldViewPr snapToGrid="0" showGuides="1">
      <p:cViewPr varScale="1">
        <p:scale>
          <a:sx n="68" d="100"/>
          <a:sy n="68" d="100"/>
        </p:scale>
        <p:origin x="90" y="48"/>
      </p:cViewPr>
      <p:guideLst>
        <p:guide orient="horz" pos="2160"/>
        <p:guide pos="3840"/>
        <p:guide pos="801"/>
      </p:guideLst>
    </p:cSldViewPr>
  </p:slideViewPr>
  <p:outlineViewPr>
    <p:cViewPr>
      <p:scale>
        <a:sx n="33" d="100"/>
        <a:sy n="33" d="100"/>
      </p:scale>
      <p:origin x="0" y="-102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0EE4C60F-CCEE-4849-8BF8-7C8A5DECBC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138EFE-B0EB-46B9-9988-C15EDAE53B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F42A492-EB8B-4C90-87BE-A31B940321BE}" type="datetime1">
              <a:rPr lang="fr-FR" smtClean="0"/>
              <a:t>20/11/2019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6972C1-2B46-4BF1-B2C5-D1B7FEC2F0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6EFF4B-2573-4BDA-A6F2-A5502C9138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3EE74F-E86B-4506-9DE4-E1532F489F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4107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1DBBC-0D0F-4EF0-9755-B92E79942317}" type="datetime1">
              <a:rPr lang="fr-FR" smtClean="0"/>
              <a:pPr/>
              <a:t>20/11/2019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F4110D-4E99-49C1-BF09-9D9E5818BB6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773448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401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549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854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424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892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1944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088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3400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665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510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 2">
            <a:extLst>
              <a:ext uri="{FF2B5EF4-FFF2-40B4-BE49-F238E27FC236}">
                <a16:creationId xmlns:a16="http://schemas.microsoft.com/office/drawing/2014/main" id="{7899954E-D83C-4E03-A51E-E9EFC4CB52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FAA74F-DE92-4414-B0C7-466184CBCC99}"/>
              </a:ext>
            </a:extLst>
          </p:cNvPr>
          <p:cNvSpPr/>
          <p:nvPr userDrawn="1"/>
        </p:nvSpPr>
        <p:spPr>
          <a:xfrm>
            <a:off x="4093463" y="404813"/>
            <a:ext cx="4005072" cy="1712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D9D4896A-B348-4A66-B8A4-5E68BBCC4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3464" y="5296342"/>
            <a:ext cx="4005072" cy="1561657"/>
          </a:xfrm>
          <a:solidFill>
            <a:schemeClr val="tx1"/>
          </a:solidFill>
        </p:spPr>
        <p:txBody>
          <a:bodyPr tIns="90000" bIns="90000" rtlCol="0" anchor="ctr" anchorCtr="0">
            <a:noAutofit/>
          </a:bodyPr>
          <a:lstStyle>
            <a:lvl1pPr marL="0" indent="0" algn="ctr">
              <a:spcBef>
                <a:spcPts val="600"/>
              </a:spcBef>
              <a:buNone/>
              <a:defRPr sz="28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800">
                <a:solidFill>
                  <a:schemeClr val="bg1"/>
                </a:solidFill>
              </a:defRPr>
            </a:lvl3pPr>
            <a:lvl4pPr marL="1371600" indent="0" algn="ctr">
              <a:buNone/>
              <a:defRPr sz="2800">
                <a:solidFill>
                  <a:schemeClr val="bg1"/>
                </a:solidFill>
              </a:defRPr>
            </a:lvl4pPr>
            <a:lvl5pPr marL="18288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Modifier le masque</a:t>
            </a:r>
            <a:br>
              <a:rPr lang="fr-FR" noProof="0" dirty="0"/>
            </a:br>
            <a:r>
              <a:rPr lang="fr-FR" noProof="0" dirty="0"/>
              <a:t>Styles du texte du masque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3464" y="2117623"/>
            <a:ext cx="4005072" cy="2977551"/>
          </a:xfrm>
          <a:solidFill>
            <a:schemeClr val="tx1"/>
          </a:solidFill>
        </p:spPr>
        <p:txBody>
          <a:bodyPr tIns="72000" bIns="216000" rtlCol="0" anchor="b">
            <a:normAutofit/>
          </a:bodyPr>
          <a:lstStyle>
            <a:lvl1pPr algn="ctr">
              <a:lnSpc>
                <a:spcPct val="85000"/>
              </a:lnSpc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 noProof="0" dirty="0"/>
              <a:t>CLIQUEZ POUR MODIFIER LE TITRE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2E46EE0C-8420-4BA8-9E2D-0780DB1E65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30140" y="953857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0" name="Rectangle 6" descr="Forme rectangulaire">
            <a:extLst>
              <a:ext uri="{FF2B5EF4-FFF2-40B4-BE49-F238E27FC236}">
                <a16:creationId xmlns:a16="http://schemas.microsoft.com/office/drawing/2014/main" id="{0A900D34-4B01-4389-9CFF-FFCB0CF7A3CC}"/>
              </a:ext>
            </a:extLst>
          </p:cNvPr>
          <p:cNvSpPr/>
          <p:nvPr userDrawn="1"/>
        </p:nvSpPr>
        <p:spPr>
          <a:xfrm>
            <a:off x="5360670" y="1916455"/>
            <a:ext cx="684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865235-7FA6-4F58-B90E-4404EAE577DF}"/>
              </a:ext>
            </a:extLst>
          </p:cNvPr>
          <p:cNvSpPr/>
          <p:nvPr userDrawn="1"/>
        </p:nvSpPr>
        <p:spPr>
          <a:xfrm>
            <a:off x="4093463" y="5095174"/>
            <a:ext cx="4005072" cy="22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Rectangle 5" descr="Forme rectangulaire">
            <a:extLst>
              <a:ext uri="{FF2B5EF4-FFF2-40B4-BE49-F238E27FC236}">
                <a16:creationId xmlns:a16="http://schemas.microsoft.com/office/drawing/2014/main" id="{72ED261F-FABA-4D73-8360-A897A6082FA6}"/>
              </a:ext>
            </a:extLst>
          </p:cNvPr>
          <p:cNvSpPr/>
          <p:nvPr userDrawn="1"/>
        </p:nvSpPr>
        <p:spPr>
          <a:xfrm>
            <a:off x="-1" y="5095175"/>
            <a:ext cx="6804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6843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e nomb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89555"/>
            <a:ext cx="4405067" cy="1737210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4490" y="2620884"/>
            <a:ext cx="4955429" cy="808115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04701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284490" y="2107734"/>
            <a:ext cx="4955429" cy="43059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260CEEAE-673F-4CB5-B22D-3567AE8002C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284489" y="976103"/>
            <a:ext cx="4955429" cy="112842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12 345 €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B4825933-91D2-4FC0-BB9B-5D124BF9D51B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284490" y="5321068"/>
            <a:ext cx="4955429" cy="548574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6D20445D-98AF-47B2-9FBD-AF19976FE079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284490" y="4807915"/>
            <a:ext cx="4955429" cy="43059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26B4ED62-0191-4136-BE3C-958CFAB7AC9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284489" y="3676284"/>
            <a:ext cx="4955429" cy="112842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6 789 €</a:t>
            </a:r>
          </a:p>
        </p:txBody>
      </p:sp>
      <p:sp>
        <p:nvSpPr>
          <p:cNvPr id="15" name="Rectangle 13" descr="Forme rectangulaire">
            <a:extLst>
              <a:ext uri="{FF2B5EF4-FFF2-40B4-BE49-F238E27FC236}">
                <a16:creationId xmlns:a16="http://schemas.microsoft.com/office/drawing/2014/main" id="{7A6E2CC8-AD16-49DE-83C6-DA0AA5063E1D}"/>
              </a:ext>
            </a:extLst>
          </p:cNvPr>
          <p:cNvSpPr/>
          <p:nvPr userDrawn="1"/>
        </p:nvSpPr>
        <p:spPr>
          <a:xfrm>
            <a:off x="-1" y="3341010"/>
            <a:ext cx="4246123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2440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statist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A7BA7-C33A-4105-8F53-B8940C0A3F83}"/>
              </a:ext>
            </a:extLst>
          </p:cNvPr>
          <p:cNvSpPr/>
          <p:nvPr userDrawn="1"/>
        </p:nvSpPr>
        <p:spPr>
          <a:xfrm>
            <a:off x="4408227" y="-9144"/>
            <a:ext cx="1353312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995FDDE8-E604-43B2-9010-7650176DFE1B}"/>
              </a:ext>
            </a:extLst>
          </p:cNvPr>
          <p:cNvSpPr/>
          <p:nvPr userDrawn="1"/>
        </p:nvSpPr>
        <p:spPr>
          <a:xfrm>
            <a:off x="6051420" y="0"/>
            <a:ext cx="2039112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8380413" y="0"/>
            <a:ext cx="2971800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4571999"/>
            <a:ext cx="4422014" cy="150882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408227" y="2494818"/>
            <a:ext cx="1353314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Milliard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260CEEAE-673F-4CB5-B22D-3567AE8002C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3779480" y="1520399"/>
            <a:ext cx="1982060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25 €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B4825933-91D2-4FC0-BB9B-5D124BF9D51B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5984239" y="4599296"/>
            <a:ext cx="5367974" cy="1019338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D1F95E71-8CFB-47D8-857E-5CF7D091CCF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639221" y="2494818"/>
            <a:ext cx="1353314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Milliard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4220BB32-08C4-4A57-831F-A25F6DD5F662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10474" y="1520399"/>
            <a:ext cx="1982060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50 €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694EBB8B-63BC-49D7-A4A6-810321F08EC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950851" y="2494818"/>
            <a:ext cx="1401361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Milliard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1DC8524C-8473-476B-9727-B88579F5C6D1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339466" y="1520399"/>
            <a:ext cx="2566659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100 €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08227" y="3684893"/>
            <a:ext cx="1353314" cy="612000"/>
          </a:xfrm>
        </p:spPr>
        <p:txBody>
          <a:bodyPr lIns="0" tIns="0" rIns="0" bIns="0" rtlCol="0" anchor="b">
            <a:normAutofit/>
          </a:bodyPr>
          <a:lstStyle>
            <a:lvl1pPr marL="0" indent="0" algn="r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Section 1</a:t>
            </a:r>
            <a:br>
              <a:rPr lang="fr-FR" noProof="0" dirty="0"/>
            </a:br>
            <a:r>
              <a:rPr lang="fr-FR" noProof="0" dirty="0"/>
              <a:t>Titre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38AB304D-0212-48B1-9FA2-FFFBBA300663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732363" y="3684893"/>
            <a:ext cx="1353314" cy="612000"/>
          </a:xfrm>
        </p:spPr>
        <p:txBody>
          <a:bodyPr lIns="0" tIns="0" rIns="0" bIns="0" rtlCol="0" anchor="b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Section 2</a:t>
            </a:r>
            <a:br>
              <a:rPr lang="fr-FR" noProof="0" dirty="0"/>
            </a:br>
            <a:r>
              <a:rPr lang="fr-FR" noProof="0" dirty="0"/>
              <a:t>Titre</a:t>
            </a:r>
          </a:p>
        </p:txBody>
      </p:sp>
      <p:sp>
        <p:nvSpPr>
          <p:cNvPr id="31" name="Espace réservé du texte 2">
            <a:extLst>
              <a:ext uri="{FF2B5EF4-FFF2-40B4-BE49-F238E27FC236}">
                <a16:creationId xmlns:a16="http://schemas.microsoft.com/office/drawing/2014/main" id="{DC3FB435-A0E9-4DB4-97CD-CD4676D2A60B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966893" y="3684893"/>
            <a:ext cx="1401361" cy="612000"/>
          </a:xfrm>
        </p:spPr>
        <p:txBody>
          <a:bodyPr lIns="0" tIns="0" rIns="0" bIns="0" rtlCol="0" anchor="b">
            <a:normAutofit/>
          </a:bodyPr>
          <a:lstStyle>
            <a:lvl1pPr marL="0" indent="0" algn="r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Section 3</a:t>
            </a:r>
            <a:br>
              <a:rPr lang="fr-FR" noProof="0" dirty="0"/>
            </a:br>
            <a:r>
              <a:rPr lang="fr-FR" noProof="0" dirty="0"/>
              <a:t>Titre</a:t>
            </a:r>
          </a:p>
        </p:txBody>
      </p:sp>
      <p:sp>
        <p:nvSpPr>
          <p:cNvPr id="21" name="Rectangle 31" descr="Forme rectangulaire">
            <a:extLst>
              <a:ext uri="{FF2B5EF4-FFF2-40B4-BE49-F238E27FC236}">
                <a16:creationId xmlns:a16="http://schemas.microsoft.com/office/drawing/2014/main" id="{98B8BA77-4925-481F-93A8-D07826A9C50C}"/>
              </a:ext>
            </a:extLst>
          </p:cNvPr>
          <p:cNvSpPr/>
          <p:nvPr userDrawn="1"/>
        </p:nvSpPr>
        <p:spPr>
          <a:xfrm>
            <a:off x="0" y="4252116"/>
            <a:ext cx="2786185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22026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e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838200" y="2688336"/>
            <a:ext cx="5256213" cy="41696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9600" y="814742"/>
            <a:ext cx="4422014" cy="619448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75346" y="3015916"/>
            <a:ext cx="4371473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Titre de la section 1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38AB304D-0212-48B1-9FA2-FFFBBA300663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486281" y="3015916"/>
            <a:ext cx="2716437" cy="478800"/>
          </a:xfrm>
        </p:spPr>
        <p:txBody>
          <a:bodyPr lIns="0" tIns="0" rIns="0" bIns="0" rtlCol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Titre de section 2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ADBF3A0-15C9-427F-8FD2-15ED840D4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75345" y="3585385"/>
            <a:ext cx="4371473" cy="22144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262C7EF8-2FB4-4ED0-A661-3328AF0A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9600" y="1979605"/>
            <a:ext cx="4412151" cy="100633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8A0F49E4-92A1-4E95-B557-32CC712F2097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6486281" y="3585385"/>
            <a:ext cx="4865932" cy="22144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4" name="Rectangle 11" descr="Forme rectangulair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54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6860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0" y="1581912"/>
            <a:ext cx="12192000" cy="52760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97157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cxnSp>
        <p:nvCxnSpPr>
          <p:cNvPr id="7" name="Connecteur droit avec flèche 6">
            <a:extLst>
              <a:ext uri="{FF2B5EF4-FFF2-40B4-BE49-F238E27FC236}">
                <a16:creationId xmlns:a16="http://schemas.microsoft.com/office/drawing/2014/main" id="{D97EC15B-6ADB-43E7-8D3D-9CA1B60F918F}"/>
              </a:ext>
            </a:extLst>
          </p:cNvPr>
          <p:cNvCxnSpPr/>
          <p:nvPr userDrawn="1"/>
        </p:nvCxnSpPr>
        <p:spPr>
          <a:xfrm>
            <a:off x="-1" y="4642338"/>
            <a:ext cx="11731752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26D8E99-1988-42A8-9F1C-95B986DC31E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649981" y="4411980"/>
            <a:ext cx="4892040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’image 11" descr="Quadrant logo des concurrents">
            <a:extLst>
              <a:ext uri="{FF2B5EF4-FFF2-40B4-BE49-F238E27FC236}">
                <a16:creationId xmlns:a16="http://schemas.microsoft.com/office/drawing/2014/main" id="{9E7B5F5C-D6CB-40DA-9AEA-4945FD67068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930305" y="294838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Concurrent 2</a:t>
            </a:r>
          </a:p>
          <a:p>
            <a:pPr rtl="0"/>
            <a:r>
              <a:rPr lang="fr-FR" noProof="0" dirty="0"/>
              <a:t>Logo</a:t>
            </a:r>
          </a:p>
        </p:txBody>
      </p:sp>
      <p:sp>
        <p:nvSpPr>
          <p:cNvPr id="20" name="Espace réservé d’image 11" descr="Quadrant logo des concurrents">
            <a:extLst>
              <a:ext uri="{FF2B5EF4-FFF2-40B4-BE49-F238E27FC236}">
                <a16:creationId xmlns:a16="http://schemas.microsoft.com/office/drawing/2014/main" id="{5E7FCEE1-8543-48D2-92BF-C15B856518F7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72933" y="2218387"/>
            <a:ext cx="1655064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Concurrent 1</a:t>
            </a:r>
          </a:p>
          <a:p>
            <a:pPr rtl="0"/>
            <a:r>
              <a:rPr lang="fr-FR" noProof="0" dirty="0"/>
              <a:t>Logo</a:t>
            </a:r>
          </a:p>
        </p:txBody>
      </p:sp>
      <p:sp>
        <p:nvSpPr>
          <p:cNvPr id="21" name="Espace réservé d’image 11" descr="Quadrant logo des concurrents">
            <a:extLst>
              <a:ext uri="{FF2B5EF4-FFF2-40B4-BE49-F238E27FC236}">
                <a16:creationId xmlns:a16="http://schemas.microsoft.com/office/drawing/2014/main" id="{F1D6EC72-CD23-4FB2-B57B-639BD132182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21461" y="4889390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Concurrent 3</a:t>
            </a:r>
          </a:p>
          <a:p>
            <a:pPr rtl="0"/>
            <a:r>
              <a:rPr lang="fr-FR" noProof="0" dirty="0"/>
              <a:t>Logo</a:t>
            </a:r>
          </a:p>
        </p:txBody>
      </p:sp>
      <p:sp>
        <p:nvSpPr>
          <p:cNvPr id="23" name="Espace réservé d’image 11" descr="Quadrant logo des concurrents">
            <a:extLst>
              <a:ext uri="{FF2B5EF4-FFF2-40B4-BE49-F238E27FC236}">
                <a16:creationId xmlns:a16="http://schemas.microsoft.com/office/drawing/2014/main" id="{9ECFB104-72C8-4C8F-9892-D63C32BDB4C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829546" y="277016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Concurrent 4</a:t>
            </a:r>
          </a:p>
          <a:p>
            <a:pPr rtl="0"/>
            <a:r>
              <a:rPr lang="fr-FR" noProof="0" dirty="0"/>
              <a:t>Logo</a:t>
            </a:r>
          </a:p>
        </p:txBody>
      </p:sp>
      <p:sp>
        <p:nvSpPr>
          <p:cNvPr id="24" name="Espace réservé d’image 11" descr="Quadrant logo des concurrents">
            <a:extLst>
              <a:ext uri="{FF2B5EF4-FFF2-40B4-BE49-F238E27FC236}">
                <a16:creationId xmlns:a16="http://schemas.microsoft.com/office/drawing/2014/main" id="{EB1BE7C2-D7E1-44FC-9E2F-07D83234A28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96986" y="502628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Concurrent 5</a:t>
            </a:r>
          </a:p>
          <a:p>
            <a:pPr rtl="0"/>
            <a:r>
              <a:rPr lang="fr-FR" noProof="0" dirty="0"/>
              <a:t>Logo</a:t>
            </a:r>
          </a:p>
        </p:txBody>
      </p:sp>
      <p:sp>
        <p:nvSpPr>
          <p:cNvPr id="25" name="Espace réservé d’image 11" descr="Quadrant logo des concurrents">
            <a:extLst>
              <a:ext uri="{FF2B5EF4-FFF2-40B4-BE49-F238E27FC236}">
                <a16:creationId xmlns:a16="http://schemas.microsoft.com/office/drawing/2014/main" id="{CC78793E-2DD2-4C95-911F-5128AE36DF8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571158" y="5289302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Concurrent 6</a:t>
            </a:r>
          </a:p>
          <a:p>
            <a:pPr rtl="0"/>
            <a:r>
              <a:rPr lang="fr-FR" noProof="0" dirty="0"/>
              <a:t>Logo</a:t>
            </a:r>
          </a:p>
        </p:txBody>
      </p:sp>
      <p:sp>
        <p:nvSpPr>
          <p:cNvPr id="26" name="Espace réservé du texte 7">
            <a:extLst>
              <a:ext uri="{FF2B5EF4-FFF2-40B4-BE49-F238E27FC236}">
                <a16:creationId xmlns:a16="http://schemas.microsoft.com/office/drawing/2014/main" id="{242F0CC5-5779-42DA-8794-6726B62CC7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8628" y="4089581"/>
            <a:ext cx="2741612" cy="248888"/>
          </a:xfrm>
        </p:spPr>
        <p:txBody>
          <a:bodyPr rtlCol="0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fr-FR" noProof="0" dirty="0"/>
              <a:t>Plus coûteux</a:t>
            </a:r>
          </a:p>
        </p:txBody>
      </p:sp>
      <p:sp>
        <p:nvSpPr>
          <p:cNvPr id="31" name="Espace réservé du texte 7">
            <a:extLst>
              <a:ext uri="{FF2B5EF4-FFF2-40B4-BE49-F238E27FC236}">
                <a16:creationId xmlns:a16="http://schemas.microsoft.com/office/drawing/2014/main" id="{A1687596-F4AA-47A2-B151-DE1D2D317A9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30592" y="4089581"/>
            <a:ext cx="2741612" cy="248888"/>
          </a:xfrm>
        </p:spPr>
        <p:txBody>
          <a:bodyPr rtlCol="0">
            <a:noAutofit/>
          </a:bodyPr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fr-FR" noProof="0" dirty="0"/>
              <a:t>Moins coûteux</a:t>
            </a:r>
          </a:p>
        </p:txBody>
      </p:sp>
      <p:sp>
        <p:nvSpPr>
          <p:cNvPr id="33" name="Espace réservé du texte 7">
            <a:extLst>
              <a:ext uri="{FF2B5EF4-FFF2-40B4-BE49-F238E27FC236}">
                <a16:creationId xmlns:a16="http://schemas.microsoft.com/office/drawing/2014/main" id="{70B300A8-8F26-4803-B75B-4109631B8AD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716416" y="6208556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fr-FR" noProof="0" dirty="0"/>
              <a:t>Moins pratique</a:t>
            </a:r>
          </a:p>
        </p:txBody>
      </p:sp>
      <p:sp>
        <p:nvSpPr>
          <p:cNvPr id="34" name="Espace réservé du texte 7">
            <a:extLst>
              <a:ext uri="{FF2B5EF4-FFF2-40B4-BE49-F238E27FC236}">
                <a16:creationId xmlns:a16="http://schemas.microsoft.com/office/drawing/2014/main" id="{652D52EF-59ED-4ADC-B2F9-DFFB875F5A5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16416" y="1876140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fr-FR" noProof="0" dirty="0"/>
              <a:t>Plus pratique</a:t>
            </a:r>
          </a:p>
        </p:txBody>
      </p:sp>
      <p:sp>
        <p:nvSpPr>
          <p:cNvPr id="35" name="Espace réservé d’image 13">
            <a:extLst>
              <a:ext uri="{FF2B5EF4-FFF2-40B4-BE49-F238E27FC236}">
                <a16:creationId xmlns:a16="http://schemas.microsoft.com/office/drawing/2014/main" id="{2126427F-C54E-4B7F-9641-938D9541923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013409" y="1981647"/>
            <a:ext cx="2331720" cy="539496"/>
          </a:xfrm>
          <a:solidFill>
            <a:schemeClr val="bg1"/>
          </a:solidFill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78640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contenus à trois ét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E1BF711-AD1E-4C2A-92AA-123A8E0CC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06660"/>
            <a:ext cx="6121400" cy="761540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838200" y="3703320"/>
            <a:ext cx="3528000" cy="315468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79896" y="3829204"/>
            <a:ext cx="2737417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Titre de la section 1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ADBF3A0-15C9-427F-8FD2-15ED840D4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75701" y="4617038"/>
            <a:ext cx="2741612" cy="1463785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C5E37954-2587-4B97-88B7-FA4C7604AC8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862259" y="2739982"/>
            <a:ext cx="3432374" cy="8454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0C9FB-EE54-4D19-932C-4EF9C7CC93B4}"/>
              </a:ext>
            </a:extLst>
          </p:cNvPr>
          <p:cNvSpPr/>
          <p:nvPr userDrawn="1"/>
        </p:nvSpPr>
        <p:spPr>
          <a:xfrm>
            <a:off x="4368003" y="2944943"/>
            <a:ext cx="3510000" cy="3154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DA829CB-8433-4580-B34A-C48512DF477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813818" y="3070827"/>
            <a:ext cx="2718357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Titre de la section 1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2B17A0E8-5FE1-4EDB-9912-D15DE0F515CA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4809623" y="3858661"/>
            <a:ext cx="2718358" cy="2077777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78EA48-44FB-466C-808A-654F878A2BE5}"/>
              </a:ext>
            </a:extLst>
          </p:cNvPr>
          <p:cNvSpPr/>
          <p:nvPr userDrawn="1"/>
        </p:nvSpPr>
        <p:spPr>
          <a:xfrm>
            <a:off x="7859550" y="914400"/>
            <a:ext cx="3492000" cy="4197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858E05EE-476C-464F-97E9-AB4404E1031E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8301247" y="1040284"/>
            <a:ext cx="2728138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Titre de section 1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3A2B7032-E785-4A36-9ADB-097498F9D09B}"/>
              </a:ext>
            </a:extLst>
          </p:cNvPr>
          <p:cNvSpPr>
            <a:spLocks noGrp="1"/>
          </p:cNvSpPr>
          <p:nvPr>
            <p:ph type="body" idx="41"/>
          </p:nvPr>
        </p:nvSpPr>
        <p:spPr>
          <a:xfrm>
            <a:off x="8292856" y="1828117"/>
            <a:ext cx="2731930" cy="3112371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C978BB3C-0EC9-4911-AF98-3B17C4CE8FA3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1279896" y="4348591"/>
            <a:ext cx="2741611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Titre de la section 1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FF3182A3-A2A8-4CAF-9CB8-8D2AFF31639B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4813818" y="3590214"/>
            <a:ext cx="2718357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Titre de section 1</a:t>
            </a:r>
          </a:p>
        </p:txBody>
      </p:sp>
      <p:sp>
        <p:nvSpPr>
          <p:cNvPr id="31" name="Espace réservé du texte 2">
            <a:extLst>
              <a:ext uri="{FF2B5EF4-FFF2-40B4-BE49-F238E27FC236}">
                <a16:creationId xmlns:a16="http://schemas.microsoft.com/office/drawing/2014/main" id="{EAE2A6B1-5D4C-4E87-A1F9-92B4CC63D18E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8301247" y="1559671"/>
            <a:ext cx="2728138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Titre de la section 1</a:t>
            </a:r>
          </a:p>
        </p:txBody>
      </p:sp>
      <p:sp>
        <p:nvSpPr>
          <p:cNvPr id="27" name="Rectangle 30" descr="Forme rectangulaire">
            <a:extLst>
              <a:ext uri="{FF2B5EF4-FFF2-40B4-BE49-F238E27FC236}">
                <a16:creationId xmlns:a16="http://schemas.microsoft.com/office/drawing/2014/main" id="{3FD4F881-8EF1-46B0-A01F-F145F6EA85C6}"/>
              </a:ext>
            </a:extLst>
          </p:cNvPr>
          <p:cNvSpPr/>
          <p:nvPr userDrawn="1"/>
        </p:nvSpPr>
        <p:spPr>
          <a:xfrm>
            <a:off x="0" y="2395688"/>
            <a:ext cx="673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6717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avec 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1740127"/>
            <a:ext cx="7800832" cy="481465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617258"/>
            <a:ext cx="7800832" cy="594132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7819" y="2345281"/>
            <a:ext cx="4399506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4" name="Espace réservé d’image 13">
            <a:extLst>
              <a:ext uri="{FF2B5EF4-FFF2-40B4-BE49-F238E27FC236}">
                <a16:creationId xmlns:a16="http://schemas.microsoft.com/office/drawing/2014/main" id="{6CFA9DC2-8816-4504-9E78-0D6A51A4AB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F0C6A052-44FB-4766-A715-5F60A7AEF0AD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245711" y="2345281"/>
            <a:ext cx="5078469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68C1D2FC-82D4-4984-A285-D297EC46F0D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62013" y="2998120"/>
            <a:ext cx="4818062" cy="2687637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</p:txBody>
      </p:sp>
      <p:sp>
        <p:nvSpPr>
          <p:cNvPr id="22" name="Espace réservé du contenu 12">
            <a:extLst>
              <a:ext uri="{FF2B5EF4-FFF2-40B4-BE49-F238E27FC236}">
                <a16:creationId xmlns:a16="http://schemas.microsoft.com/office/drawing/2014/main" id="{C7746309-5494-4FAF-8640-D18D81C82FC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230001" y="2998120"/>
            <a:ext cx="5122211" cy="2687637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</p:txBody>
      </p:sp>
      <p:sp>
        <p:nvSpPr>
          <p:cNvPr id="14" name="Rectangle 17" descr="Forme rectangulaire">
            <a:extLst>
              <a:ext uri="{FF2B5EF4-FFF2-40B4-BE49-F238E27FC236}">
                <a16:creationId xmlns:a16="http://schemas.microsoft.com/office/drawing/2014/main" id="{42F2CA37-EDD0-4C79-960F-D8E91A8352FB}"/>
              </a:ext>
            </a:extLst>
          </p:cNvPr>
          <p:cNvSpPr/>
          <p:nvPr userDrawn="1"/>
        </p:nvSpPr>
        <p:spPr>
          <a:xfrm>
            <a:off x="0" y="1347938"/>
            <a:ext cx="360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65732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e la chron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74398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FBE302E7-5C2F-4624-AD0C-D1495C751B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Modifier du texte</a:t>
            </a:r>
          </a:p>
        </p:txBody>
      </p:sp>
      <p:sp>
        <p:nvSpPr>
          <p:cNvPr id="27" name="Espace réservé du texte 11">
            <a:extLst>
              <a:ext uri="{FF2B5EF4-FFF2-40B4-BE49-F238E27FC236}">
                <a16:creationId xmlns:a16="http://schemas.microsoft.com/office/drawing/2014/main" id="{90E84C90-8C85-4EBD-A0A8-BE4161704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4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60C2D7C7-DBCB-4597-8620-C8C9C5A76A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fr-FR" noProof="0" dirty="0"/>
              <a:t>20XX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99124C08-3E86-444D-B5D0-F3F9BB16C98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Mois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56B47F-3E0D-42C1-966E-767F85C6CF80}"/>
              </a:ext>
            </a:extLst>
          </p:cNvPr>
          <p:cNvSpPr/>
          <p:nvPr userDrawn="1"/>
        </p:nvSpPr>
        <p:spPr>
          <a:xfrm>
            <a:off x="0" y="4039354"/>
            <a:ext cx="12192000" cy="54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 noProof="0" dirty="0"/>
          </a:p>
        </p:txBody>
      </p:sp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0CE94E73-2035-4848-A777-57D121957C57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Modifier du texte</a:t>
            </a:r>
          </a:p>
        </p:txBody>
      </p:sp>
      <p:sp>
        <p:nvSpPr>
          <p:cNvPr id="36" name="Espace réservé du texte 11">
            <a:extLst>
              <a:ext uri="{FF2B5EF4-FFF2-40B4-BE49-F238E27FC236}">
                <a16:creationId xmlns:a16="http://schemas.microsoft.com/office/drawing/2014/main" id="{4D2653B7-297D-4579-B765-779B78649A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88108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37" name="Espace réservé du texte 7">
            <a:extLst>
              <a:ext uri="{FF2B5EF4-FFF2-40B4-BE49-F238E27FC236}">
                <a16:creationId xmlns:a16="http://schemas.microsoft.com/office/drawing/2014/main" id="{F0FDA4BB-A1AC-401D-BF49-12BA8C00A7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fr-FR" noProof="0" dirty="0"/>
              <a:t>20XX</a:t>
            </a:r>
          </a:p>
        </p:txBody>
      </p:sp>
      <p:sp>
        <p:nvSpPr>
          <p:cNvPr id="38" name="Espace réservé du texte 2">
            <a:extLst>
              <a:ext uri="{FF2B5EF4-FFF2-40B4-BE49-F238E27FC236}">
                <a16:creationId xmlns:a16="http://schemas.microsoft.com/office/drawing/2014/main" id="{201C09CA-AD2D-489D-8280-D5D5CA6F8E0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Mois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31C95C8F-A3B1-4034-8C7E-60D92AD5A5AF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Modifier du texte</a:t>
            </a:r>
          </a:p>
        </p:txBody>
      </p:sp>
      <p:sp>
        <p:nvSpPr>
          <p:cNvPr id="40" name="Espace réservé du texte 11">
            <a:extLst>
              <a:ext uri="{FF2B5EF4-FFF2-40B4-BE49-F238E27FC236}">
                <a16:creationId xmlns:a16="http://schemas.microsoft.com/office/drawing/2014/main" id="{2D64408A-F4D2-4911-A50C-294A6E12963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024487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1" name="Espace réservé du texte 7">
            <a:extLst>
              <a:ext uri="{FF2B5EF4-FFF2-40B4-BE49-F238E27FC236}">
                <a16:creationId xmlns:a16="http://schemas.microsoft.com/office/drawing/2014/main" id="{714426FB-8D1F-48A3-87B1-6E44756261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fr-FR" noProof="0" dirty="0"/>
              <a:t>20XX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113A947D-3189-4C34-A151-25B6735B5765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Mois</a:t>
            </a:r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8DFAD3D9-CF77-4D07-8D3C-6946F80F500E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4307172"/>
            <a:ext cx="1803644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Modifier du texte</a:t>
            </a:r>
          </a:p>
        </p:txBody>
      </p:sp>
      <p:sp>
        <p:nvSpPr>
          <p:cNvPr id="44" name="Espace réservé du texte 11">
            <a:extLst>
              <a:ext uri="{FF2B5EF4-FFF2-40B4-BE49-F238E27FC236}">
                <a16:creationId xmlns:a16="http://schemas.microsoft.com/office/drawing/2014/main" id="{3A1A4549-1CA1-4925-A715-C3356C3B538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12360" y="4692262"/>
            <a:ext cx="1803644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5" name="Espace réservé du texte 7">
            <a:extLst>
              <a:ext uri="{FF2B5EF4-FFF2-40B4-BE49-F238E27FC236}">
                <a16:creationId xmlns:a16="http://schemas.microsoft.com/office/drawing/2014/main" id="{612C4698-25FA-4C20-A9E3-847CD97AEC7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fr-FR" noProof="0" dirty="0"/>
              <a:t>20XX</a:t>
            </a:r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24762162-855D-415D-AF6A-C44F05CE7883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Mois</a:t>
            </a:r>
          </a:p>
        </p:txBody>
      </p:sp>
      <p:sp>
        <p:nvSpPr>
          <p:cNvPr id="47" name="Espace réservé du texte 2">
            <a:extLst>
              <a:ext uri="{FF2B5EF4-FFF2-40B4-BE49-F238E27FC236}">
                <a16:creationId xmlns:a16="http://schemas.microsoft.com/office/drawing/2014/main" id="{589D11E9-B94E-4CFA-B405-7F22D3AF9794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Modifier du texte</a:t>
            </a:r>
          </a:p>
        </p:txBody>
      </p:sp>
      <p:sp>
        <p:nvSpPr>
          <p:cNvPr id="48" name="Espace réservé du texte 11">
            <a:extLst>
              <a:ext uri="{FF2B5EF4-FFF2-40B4-BE49-F238E27FC236}">
                <a16:creationId xmlns:a16="http://schemas.microsoft.com/office/drawing/2014/main" id="{95BF5016-E7B0-47AC-BFE0-E776F860AF3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00234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9" name="Espace réservé du texte 7">
            <a:extLst>
              <a:ext uri="{FF2B5EF4-FFF2-40B4-BE49-F238E27FC236}">
                <a16:creationId xmlns:a16="http://schemas.microsoft.com/office/drawing/2014/main" id="{3228A294-7EF5-49C2-B215-AF1AC293EB3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fr-FR" noProof="0" dirty="0"/>
              <a:t>20XX</a:t>
            </a:r>
          </a:p>
        </p:txBody>
      </p:sp>
      <p:sp>
        <p:nvSpPr>
          <p:cNvPr id="50" name="Espace réservé du texte 2">
            <a:extLst>
              <a:ext uri="{FF2B5EF4-FFF2-40B4-BE49-F238E27FC236}">
                <a16:creationId xmlns:a16="http://schemas.microsoft.com/office/drawing/2014/main" id="{BFF32ED7-F60E-49AC-91A1-3034E8EB0B3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29BCBD-EC3D-4652-99F1-83BD8B568FF6}"/>
              </a:ext>
            </a:extLst>
          </p:cNvPr>
          <p:cNvSpPr/>
          <p:nvPr userDrawn="1"/>
        </p:nvSpPr>
        <p:spPr>
          <a:xfrm>
            <a:off x="897298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2ADE57E-F0D9-4D76-B243-DAC787E66091}"/>
              </a:ext>
            </a:extLst>
          </p:cNvPr>
          <p:cNvSpPr/>
          <p:nvPr userDrawn="1"/>
        </p:nvSpPr>
        <p:spPr>
          <a:xfrm>
            <a:off x="9636748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D8F9527-D6F7-47B7-93E6-729FA654E51A}"/>
              </a:ext>
            </a:extLst>
          </p:cNvPr>
          <p:cNvSpPr/>
          <p:nvPr userDrawn="1"/>
        </p:nvSpPr>
        <p:spPr>
          <a:xfrm>
            <a:off x="3082161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3242D9B-895E-4D79-8BC2-6A934BD109F6}"/>
              </a:ext>
            </a:extLst>
          </p:cNvPr>
          <p:cNvSpPr/>
          <p:nvPr userDrawn="1"/>
        </p:nvSpPr>
        <p:spPr>
          <a:xfrm>
            <a:off x="5267024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9B79B76-7626-4584-AE9A-4CDF7F0F6430}"/>
              </a:ext>
            </a:extLst>
          </p:cNvPr>
          <p:cNvSpPr/>
          <p:nvPr userDrawn="1"/>
        </p:nvSpPr>
        <p:spPr>
          <a:xfrm>
            <a:off x="7451887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5" name="Espace réservé du texte 2">
            <a:extLst>
              <a:ext uri="{FF2B5EF4-FFF2-40B4-BE49-F238E27FC236}">
                <a16:creationId xmlns:a16="http://schemas.microsoft.com/office/drawing/2014/main" id="{F59B93CA-5AD1-43A8-AF37-7DA25D3B400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5212360" y="1865304"/>
            <a:ext cx="6103964" cy="815993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35" name="Rectangle 27" descr="Forme rectangulaire">
            <a:extLst>
              <a:ext uri="{FF2B5EF4-FFF2-40B4-BE49-F238E27FC236}">
                <a16:creationId xmlns:a16="http://schemas.microsoft.com/office/drawing/2014/main" id="{DE069B8B-CA4A-46A5-901F-F2C7F60C0C24}"/>
              </a:ext>
            </a:extLst>
          </p:cNvPr>
          <p:cNvSpPr/>
          <p:nvPr userDrawn="1"/>
        </p:nvSpPr>
        <p:spPr>
          <a:xfrm>
            <a:off x="-2" y="1525500"/>
            <a:ext cx="784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5922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u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89555"/>
            <a:ext cx="4405067" cy="1737210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04701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au tableau 6">
            <a:extLst>
              <a:ext uri="{FF2B5EF4-FFF2-40B4-BE49-F238E27FC236}">
                <a16:creationId xmlns:a16="http://schemas.microsoft.com/office/drawing/2014/main" id="{71531890-A142-4CE0-8BD5-856FACD08EA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656217" y="404813"/>
            <a:ext cx="5673771" cy="56530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 tableau</a:t>
            </a:r>
            <a:endParaRPr lang="fr-FR" noProof="0" dirty="0"/>
          </a:p>
        </p:txBody>
      </p:sp>
      <p:sp>
        <p:nvSpPr>
          <p:cNvPr id="10" name="Rectangle 8" descr="Forme rectangulaire">
            <a:extLst>
              <a:ext uri="{FF2B5EF4-FFF2-40B4-BE49-F238E27FC236}">
                <a16:creationId xmlns:a16="http://schemas.microsoft.com/office/drawing/2014/main" id="{B429AA89-05C8-451C-B390-2E809555BA84}"/>
              </a:ext>
            </a:extLst>
          </p:cNvPr>
          <p:cNvSpPr/>
          <p:nvPr userDrawn="1"/>
        </p:nvSpPr>
        <p:spPr>
          <a:xfrm>
            <a:off x="-1" y="3341010"/>
            <a:ext cx="4104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1788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’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BCE1DF-09FE-457A-9D5E-E7A8E0F5E7AA}"/>
              </a:ext>
            </a:extLst>
          </p:cNvPr>
          <p:cNvSpPr/>
          <p:nvPr userDrawn="1"/>
        </p:nvSpPr>
        <p:spPr>
          <a:xfrm>
            <a:off x="3956795" y="301179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0508111-4A36-4CF7-86F5-0AD3FDEEDDDF}"/>
              </a:ext>
            </a:extLst>
          </p:cNvPr>
          <p:cNvSpPr/>
          <p:nvPr userDrawn="1"/>
        </p:nvSpPr>
        <p:spPr>
          <a:xfrm>
            <a:off x="9066213" y="302764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5C4E182D-C697-44DF-A090-F131D0302405}"/>
              </a:ext>
            </a:extLst>
          </p:cNvPr>
          <p:cNvSpPr/>
          <p:nvPr userDrawn="1"/>
        </p:nvSpPr>
        <p:spPr>
          <a:xfrm>
            <a:off x="6511504" y="302764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4812501"/>
            <a:ext cx="2939721" cy="668619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27646"/>
            <a:ext cx="296257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563FB6CB-7DC7-42AB-937B-FACFE1A28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66213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3" name="Espace réservé d’image 7">
            <a:extLst>
              <a:ext uri="{FF2B5EF4-FFF2-40B4-BE49-F238E27FC236}">
                <a16:creationId xmlns:a16="http://schemas.microsoft.com/office/drawing/2014/main" id="{CE5AE5F8-F053-47AB-BCB2-70F2BF5C44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56795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4" name="Espace réservé d’image 7">
            <a:extLst>
              <a:ext uri="{FF2B5EF4-FFF2-40B4-BE49-F238E27FC236}">
                <a16:creationId xmlns:a16="http://schemas.microsoft.com/office/drawing/2014/main" id="{D86E9819-052E-4932-AD4D-2E6844D4042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11504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1E9CD767-2C5C-4922-8EC2-4DFCB6ECFC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6537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Personne 1</a:t>
            </a:r>
            <a:br>
              <a:rPr lang="fr-FR" noProof="0" dirty="0"/>
            </a:br>
            <a:r>
              <a:rPr lang="fr-FR" noProof="0" dirty="0"/>
              <a:t>Nom</a:t>
            </a:r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31851AA2-C176-47A9-A949-3837A394CD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87139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879156B3-E019-4A41-8242-F0D70D5025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87139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4" name="Espace réservé du texte 17">
            <a:extLst>
              <a:ext uri="{FF2B5EF4-FFF2-40B4-BE49-F238E27FC236}">
                <a16:creationId xmlns:a16="http://schemas.microsoft.com/office/drawing/2014/main" id="{CB3B3928-67D4-498A-9DED-4FF10BE1A4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41246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Personne 1</a:t>
            </a:r>
            <a:br>
              <a:rPr lang="fr-FR" noProof="0" dirty="0"/>
            </a:br>
            <a:r>
              <a:rPr lang="fr-FR" noProof="0" dirty="0"/>
              <a:t>Nom</a:t>
            </a:r>
          </a:p>
        </p:txBody>
      </p:sp>
      <p:sp>
        <p:nvSpPr>
          <p:cNvPr id="25" name="Espace réservé du texte 17">
            <a:extLst>
              <a:ext uri="{FF2B5EF4-FFF2-40B4-BE49-F238E27FC236}">
                <a16:creationId xmlns:a16="http://schemas.microsoft.com/office/drawing/2014/main" id="{8464C0AB-BE10-429A-A453-247A538F5D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848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26" name="Espace réservé du texte 17">
            <a:extLst>
              <a:ext uri="{FF2B5EF4-FFF2-40B4-BE49-F238E27FC236}">
                <a16:creationId xmlns:a16="http://schemas.microsoft.com/office/drawing/2014/main" id="{177BAD76-5C75-4FA2-B792-300193BDC9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41848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7" name="Espace réservé du texte 17">
            <a:extLst>
              <a:ext uri="{FF2B5EF4-FFF2-40B4-BE49-F238E27FC236}">
                <a16:creationId xmlns:a16="http://schemas.microsoft.com/office/drawing/2014/main" id="{ACFBCF6D-5E27-4808-BA1C-6F72DDAAC6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5955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Personne 1</a:t>
            </a:r>
            <a:br>
              <a:rPr lang="fr-FR" noProof="0" dirty="0"/>
            </a:br>
            <a:r>
              <a:rPr lang="fr-FR" noProof="0" dirty="0"/>
              <a:t>Nom</a:t>
            </a:r>
          </a:p>
        </p:txBody>
      </p:sp>
      <p:sp>
        <p:nvSpPr>
          <p:cNvPr id="28" name="Espace réservé du texte 17">
            <a:extLst>
              <a:ext uri="{FF2B5EF4-FFF2-40B4-BE49-F238E27FC236}">
                <a16:creationId xmlns:a16="http://schemas.microsoft.com/office/drawing/2014/main" id="{8755E469-9B43-406E-BB68-F691A4DF44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96557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AE2A9BB2-4A2A-49A1-8337-C26A0EC27E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96557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30" name="Rectangle 13" descr="Forme rectangulaire">
            <a:extLst>
              <a:ext uri="{FF2B5EF4-FFF2-40B4-BE49-F238E27FC236}">
                <a16:creationId xmlns:a16="http://schemas.microsoft.com/office/drawing/2014/main" id="{4FBD15D4-B1D1-4D03-9259-CE4D7AA955DF}"/>
              </a:ext>
            </a:extLst>
          </p:cNvPr>
          <p:cNvSpPr/>
          <p:nvPr userDrawn="1"/>
        </p:nvSpPr>
        <p:spPr>
          <a:xfrm>
            <a:off x="-1" y="4461207"/>
            <a:ext cx="2664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89572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e contenu 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97157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55" name="Espace réservé du texte 2">
            <a:extLst>
              <a:ext uri="{FF2B5EF4-FFF2-40B4-BE49-F238E27FC236}">
                <a16:creationId xmlns:a16="http://schemas.microsoft.com/office/drawing/2014/main" id="{F59B93CA-5AD1-43A8-AF37-7DA25D3B400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5212360" y="1865304"/>
            <a:ext cx="6103964" cy="815993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F07EA497-80B1-41E2-8E50-4193B3DBB4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8200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EA39902-3138-4686-85B5-3FE813B7BD36}"/>
              </a:ext>
            </a:extLst>
          </p:cNvPr>
          <p:cNvSpPr/>
          <p:nvPr userDrawn="1"/>
        </p:nvSpPr>
        <p:spPr>
          <a:xfrm>
            <a:off x="1798320" y="3126698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9" name="Espace réservé du texte 17">
            <a:extLst>
              <a:ext uri="{FF2B5EF4-FFF2-40B4-BE49-F238E27FC236}">
                <a16:creationId xmlns:a16="http://schemas.microsoft.com/office/drawing/2014/main" id="{7D767E78-191D-404C-98CB-C65C651DC6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1253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Nom personne 1</a:t>
            </a:r>
          </a:p>
        </p:txBody>
      </p:sp>
      <p:sp>
        <p:nvSpPr>
          <p:cNvPr id="60" name="Espace réservé du texte 17">
            <a:extLst>
              <a:ext uri="{FF2B5EF4-FFF2-40B4-BE49-F238E27FC236}">
                <a16:creationId xmlns:a16="http://schemas.microsoft.com/office/drawing/2014/main" id="{6474358B-E609-4F26-8A11-64E0DC41AD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2832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61" name="Espace réservé d’image 7">
            <a:extLst>
              <a:ext uri="{FF2B5EF4-FFF2-40B4-BE49-F238E27FC236}">
                <a16:creationId xmlns:a16="http://schemas.microsoft.com/office/drawing/2014/main" id="{75335C46-548C-42F2-89FC-909F3B24282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977409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66A588B-BA73-49FD-9E1E-1F1C51FD3850}"/>
              </a:ext>
            </a:extLst>
          </p:cNvPr>
          <p:cNvSpPr/>
          <p:nvPr userDrawn="1"/>
        </p:nvSpPr>
        <p:spPr>
          <a:xfrm>
            <a:off x="8937529" y="3126698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3" name="Espace réservé du texte 17">
            <a:extLst>
              <a:ext uri="{FF2B5EF4-FFF2-40B4-BE49-F238E27FC236}">
                <a16:creationId xmlns:a16="http://schemas.microsoft.com/office/drawing/2014/main" id="{15790237-9A5F-4A9F-A5BB-E4FF0712C5E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60462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Nom personne 3</a:t>
            </a:r>
          </a:p>
        </p:txBody>
      </p:sp>
      <p:sp>
        <p:nvSpPr>
          <p:cNvPr id="64" name="Espace réservé du texte 17">
            <a:extLst>
              <a:ext uri="{FF2B5EF4-FFF2-40B4-BE49-F238E27FC236}">
                <a16:creationId xmlns:a16="http://schemas.microsoft.com/office/drawing/2014/main" id="{A0554067-4F62-4CE7-AF48-55BBD708AC9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62041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65" name="Espace réservé d’image 7">
            <a:extLst>
              <a:ext uri="{FF2B5EF4-FFF2-40B4-BE49-F238E27FC236}">
                <a16:creationId xmlns:a16="http://schemas.microsoft.com/office/drawing/2014/main" id="{AA1B0DE9-602F-4ECB-AF1E-00D45491BC9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4403916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43DD23D-9D79-4667-BB9E-A3A54505AEDA}"/>
              </a:ext>
            </a:extLst>
          </p:cNvPr>
          <p:cNvSpPr/>
          <p:nvPr userDrawn="1"/>
        </p:nvSpPr>
        <p:spPr>
          <a:xfrm>
            <a:off x="5364036" y="3126698"/>
            <a:ext cx="2399617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FFDAE67E-CF93-4600-BFAE-AF6B317A9EB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86969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Nom personne 2</a:t>
            </a:r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0F0E3D9A-B0CE-4BF9-A274-1FB704C416E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88548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69" name="Espace réservé d’image 7">
            <a:extLst>
              <a:ext uri="{FF2B5EF4-FFF2-40B4-BE49-F238E27FC236}">
                <a16:creationId xmlns:a16="http://schemas.microsoft.com/office/drawing/2014/main" id="{36B2F594-9AB1-4C33-86BE-4732609D6B0A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278466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7FB6684-D013-48BC-9926-29E0BCA889B1}"/>
              </a:ext>
            </a:extLst>
          </p:cNvPr>
          <p:cNvSpPr/>
          <p:nvPr userDrawn="1"/>
        </p:nvSpPr>
        <p:spPr>
          <a:xfrm>
            <a:off x="2238586" y="4316113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EECC50BE-82E8-4ECC-B642-5C11A927A7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361519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Nom personne 4</a:t>
            </a:r>
          </a:p>
        </p:txBody>
      </p:sp>
      <p:sp>
        <p:nvSpPr>
          <p:cNvPr id="72" name="Espace réservé du texte 17">
            <a:extLst>
              <a:ext uri="{FF2B5EF4-FFF2-40B4-BE49-F238E27FC236}">
                <a16:creationId xmlns:a16="http://schemas.microsoft.com/office/drawing/2014/main" id="{4D96D406-D0F6-4E2D-BAE8-7B011D620FE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363098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73" name="Espace réservé d’image 7">
            <a:extLst>
              <a:ext uri="{FF2B5EF4-FFF2-40B4-BE49-F238E27FC236}">
                <a16:creationId xmlns:a16="http://schemas.microsoft.com/office/drawing/2014/main" id="{5668E7D0-A78F-45EC-BEC4-CAB0E6F96F3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8417675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02DAEE6-8B1C-4222-949F-830F7C3A4E16}"/>
              </a:ext>
            </a:extLst>
          </p:cNvPr>
          <p:cNvSpPr/>
          <p:nvPr userDrawn="1"/>
        </p:nvSpPr>
        <p:spPr>
          <a:xfrm>
            <a:off x="9377795" y="4316113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5" name="Espace réservé du texte 17">
            <a:extLst>
              <a:ext uri="{FF2B5EF4-FFF2-40B4-BE49-F238E27FC236}">
                <a16:creationId xmlns:a16="http://schemas.microsoft.com/office/drawing/2014/main" id="{3CE9A073-35B5-4F1C-85E3-4BB12A5F435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00728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Nom personne 6</a:t>
            </a:r>
          </a:p>
        </p:txBody>
      </p:sp>
      <p:sp>
        <p:nvSpPr>
          <p:cNvPr id="76" name="Espace réservé du texte 17">
            <a:extLst>
              <a:ext uri="{FF2B5EF4-FFF2-40B4-BE49-F238E27FC236}">
                <a16:creationId xmlns:a16="http://schemas.microsoft.com/office/drawing/2014/main" id="{F7309B33-C344-4C68-8156-822D38F43FE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02307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77" name="Espace réservé d’image 7">
            <a:extLst>
              <a:ext uri="{FF2B5EF4-FFF2-40B4-BE49-F238E27FC236}">
                <a16:creationId xmlns:a16="http://schemas.microsoft.com/office/drawing/2014/main" id="{D6B0782E-8C48-4FC4-B086-A5606E01F5DB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844182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8A195F5-3125-484A-954D-EB0E743F6947}"/>
              </a:ext>
            </a:extLst>
          </p:cNvPr>
          <p:cNvSpPr/>
          <p:nvPr userDrawn="1"/>
        </p:nvSpPr>
        <p:spPr>
          <a:xfrm>
            <a:off x="5804302" y="4316113"/>
            <a:ext cx="2399617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9" name="Espace réservé du texte 17">
            <a:extLst>
              <a:ext uri="{FF2B5EF4-FFF2-40B4-BE49-F238E27FC236}">
                <a16:creationId xmlns:a16="http://schemas.microsoft.com/office/drawing/2014/main" id="{428D2D4B-ED0B-40E0-9ECD-C95A1903990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27235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Nom personne 5</a:t>
            </a:r>
          </a:p>
        </p:txBody>
      </p:sp>
      <p:sp>
        <p:nvSpPr>
          <p:cNvPr id="80" name="Espace réservé du texte 17">
            <a:extLst>
              <a:ext uri="{FF2B5EF4-FFF2-40B4-BE49-F238E27FC236}">
                <a16:creationId xmlns:a16="http://schemas.microsoft.com/office/drawing/2014/main" id="{35125C72-EAD5-4723-BBD0-6B22FA07855D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928814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33" name="Rectangle 63" descr="Forme rectangulaire">
            <a:extLst>
              <a:ext uri="{FF2B5EF4-FFF2-40B4-BE49-F238E27FC236}">
                <a16:creationId xmlns:a16="http://schemas.microsoft.com/office/drawing/2014/main" id="{ACFA1245-86BF-45AA-B492-5CE7275AFF80}"/>
              </a:ext>
            </a:extLst>
          </p:cNvPr>
          <p:cNvSpPr/>
          <p:nvPr userDrawn="1"/>
        </p:nvSpPr>
        <p:spPr>
          <a:xfrm>
            <a:off x="0" y="1516317"/>
            <a:ext cx="9324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1803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’en-tête de section ave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D30891-044A-4B6F-9E44-2C5CD52CAE5A}"/>
              </a:ext>
            </a:extLst>
          </p:cNvPr>
          <p:cNvSpPr/>
          <p:nvPr userDrawn="1"/>
        </p:nvSpPr>
        <p:spPr>
          <a:xfrm>
            <a:off x="4117848" y="0"/>
            <a:ext cx="807415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0061FC-03E6-461D-AD5E-F586206AB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839695"/>
            <a:ext cx="5879592" cy="2113385"/>
          </a:xfrm>
          <a:solidFill>
            <a:schemeClr val="tx1"/>
          </a:solidFill>
        </p:spPr>
        <p:txBody>
          <a:bodyPr lIns="432000" tIns="1332000" rIns="288000" bIns="1188000" rtlCol="0">
            <a:normAutofit/>
          </a:bodyPr>
          <a:lstStyle>
            <a:lvl1pPr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F291F5-706F-4B04-9757-B8F1D883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C5CBDFFE-A853-4C67-8FC4-53F81449E8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5158018"/>
            <a:ext cx="5879592" cy="899882"/>
          </a:xfrm>
          <a:solidFill>
            <a:schemeClr val="tx1"/>
          </a:solidFill>
        </p:spPr>
        <p:txBody>
          <a:bodyPr lIns="432000" tIns="144000" rIns="144000" bIns="144000" rtlCol="0" anchor="ctr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6000">
                <a:solidFill>
                  <a:schemeClr val="bg2"/>
                </a:solidFill>
                <a:latin typeface="+mj-lt"/>
              </a:defRPr>
            </a:lvl2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ABA6C74E-3778-471F-9477-D823F7D6A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8" name="Rectangle 6" descr="Forme rectangulaire">
            <a:extLst>
              <a:ext uri="{FF2B5EF4-FFF2-40B4-BE49-F238E27FC236}">
                <a16:creationId xmlns:a16="http://schemas.microsoft.com/office/drawing/2014/main" id="{34F9E77E-D12E-44C4-BDFA-352E61E1D14C}"/>
              </a:ext>
            </a:extLst>
          </p:cNvPr>
          <p:cNvSpPr/>
          <p:nvPr userDrawn="1"/>
        </p:nvSpPr>
        <p:spPr>
          <a:xfrm>
            <a:off x="1266000" y="4956850"/>
            <a:ext cx="1092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Rectangle 6" descr="Forme rectangulaire">
            <a:extLst>
              <a:ext uri="{FF2B5EF4-FFF2-40B4-BE49-F238E27FC236}">
                <a16:creationId xmlns:a16="http://schemas.microsoft.com/office/drawing/2014/main" id="{4C5077D8-7618-454B-9F54-DDC6AF1C8BE9}"/>
              </a:ext>
            </a:extLst>
          </p:cNvPr>
          <p:cNvSpPr/>
          <p:nvPr userDrawn="1"/>
        </p:nvSpPr>
        <p:spPr>
          <a:xfrm>
            <a:off x="839789" y="4953080"/>
            <a:ext cx="426211" cy="208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880821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u graphique en secteurs et du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E1BF711-AD1E-4C2A-92AA-123A8E0CC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06660"/>
            <a:ext cx="6121400" cy="761540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62258" y="4101739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1 500 000 €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C5E37954-2587-4B97-88B7-FA4C7604AC8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862258" y="2739982"/>
            <a:ext cx="6097341" cy="76154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C978BB3C-0EC9-4911-AF98-3B17C4CE8FA3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62258" y="4463100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Description de la catégorie</a:t>
            </a:r>
          </a:p>
        </p:txBody>
      </p:sp>
      <p:sp>
        <p:nvSpPr>
          <p:cNvPr id="7" name="Espace réservé au graphique 6">
            <a:extLst>
              <a:ext uri="{FF2B5EF4-FFF2-40B4-BE49-F238E27FC236}">
                <a16:creationId xmlns:a16="http://schemas.microsoft.com/office/drawing/2014/main" id="{D9061FDA-6F12-4C6E-8374-F8ED0FF2932A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6959600" y="765175"/>
            <a:ext cx="4370388" cy="510063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3C89AD31-EDB3-409A-BB3D-9A2263EA5F9E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2869583" y="4101739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1 500 000 €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5ECE7C29-B0CF-4459-9010-99944A9D372B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869583" y="4463100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Description de la catégorie</a:t>
            </a:r>
          </a:p>
        </p:txBody>
      </p: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FAA503CE-740E-471A-BE66-70EF1E5ED0DF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4874046" y="4106224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1 500 000 €</a:t>
            </a:r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8ABC95E5-FC26-42BE-B500-AFB5F7AA358F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4874046" y="4467585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Description de la catégorie</a:t>
            </a:r>
          </a:p>
        </p:txBody>
      </p:sp>
      <p:sp>
        <p:nvSpPr>
          <p:cNvPr id="36" name="Espace réservé du texte 2">
            <a:extLst>
              <a:ext uri="{FF2B5EF4-FFF2-40B4-BE49-F238E27FC236}">
                <a16:creationId xmlns:a16="http://schemas.microsoft.com/office/drawing/2014/main" id="{E3D6BF30-B139-4A44-8D70-E8B58153D59D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862258" y="5110152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1 500 000 €</a:t>
            </a:r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EDC5F966-21F2-4236-8AE2-F83B8916800F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862258" y="5471513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Description de la catégorie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F9094085-3B39-4A4F-B421-083BD603E089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2869583" y="5110152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1 500 000 €</a:t>
            </a:r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E87EE246-B30D-4246-BBE0-0BC8EBA99255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2869583" y="5471513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Description de la catégorie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72833A53-1031-4E59-BB69-C21555C45940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4874046" y="5114637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1 500 000 €</a:t>
            </a:r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6898A319-33AA-48F0-9D9D-2196528CD257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4874046" y="5475998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Description de la catégorie</a:t>
            </a:r>
          </a:p>
        </p:txBody>
      </p:sp>
      <p:sp>
        <p:nvSpPr>
          <p:cNvPr id="28" name="Rectangle 25" descr="Forme rectangulaire">
            <a:extLst>
              <a:ext uri="{FF2B5EF4-FFF2-40B4-BE49-F238E27FC236}">
                <a16:creationId xmlns:a16="http://schemas.microsoft.com/office/drawing/2014/main" id="{536DDC95-2245-400E-87D9-78ACE3EB0369}"/>
              </a:ext>
            </a:extLst>
          </p:cNvPr>
          <p:cNvSpPr/>
          <p:nvPr userDrawn="1"/>
        </p:nvSpPr>
        <p:spPr>
          <a:xfrm>
            <a:off x="1" y="2374094"/>
            <a:ext cx="432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6600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disposition du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04545"/>
            <a:ext cx="5267789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614" y="3148026"/>
            <a:ext cx="52762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34740" y="3880032"/>
            <a:ext cx="5536134" cy="2025307"/>
          </a:xfrm>
        </p:spPr>
        <p:txBody>
          <a:bodyPr lIns="0" tIns="0" rIns="0" bIns="0" rtlCol="0" anchor="t" anchorCtr="0">
            <a:normAutofit/>
          </a:bodyPr>
          <a:lstStyle>
            <a:lvl1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2" name="Espace réservé d’image 7">
            <a:extLst>
              <a:ext uri="{FF2B5EF4-FFF2-40B4-BE49-F238E27FC236}">
                <a16:creationId xmlns:a16="http://schemas.microsoft.com/office/drawing/2014/main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267325" cy="58293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3" name="Espace réservé d’image 13">
            <a:extLst>
              <a:ext uri="{FF2B5EF4-FFF2-40B4-BE49-F238E27FC236}">
                <a16:creationId xmlns:a16="http://schemas.microsoft.com/office/drawing/2014/main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Rectangle 9" descr="Forme rectangulaire">
            <a:extLst>
              <a:ext uri="{FF2B5EF4-FFF2-40B4-BE49-F238E27FC236}">
                <a16:creationId xmlns:a16="http://schemas.microsoft.com/office/drawing/2014/main" id="{64F4FFEA-1C3D-4C3A-895A-590F2E29B849}"/>
              </a:ext>
            </a:extLst>
          </p:cNvPr>
          <p:cNvSpPr/>
          <p:nvPr userDrawn="1"/>
        </p:nvSpPr>
        <p:spPr>
          <a:xfrm>
            <a:off x="5267324" y="2815120"/>
            <a:ext cx="457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85962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e contenu de remerci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E029D3-A2D2-4959-AD45-2926DF4C67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A919AF-E573-4B3C-8E98-F501EABA1B1B}"/>
              </a:ext>
            </a:extLst>
          </p:cNvPr>
          <p:cNvSpPr/>
          <p:nvPr userDrawn="1"/>
        </p:nvSpPr>
        <p:spPr>
          <a:xfrm>
            <a:off x="4108011" y="765175"/>
            <a:ext cx="3990525" cy="17561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0" name="Rectangle 18" descr="Forme rectangulaire">
            <a:extLst>
              <a:ext uri="{FF2B5EF4-FFF2-40B4-BE49-F238E27FC236}">
                <a16:creationId xmlns:a16="http://schemas.microsoft.com/office/drawing/2014/main" id="{456AD312-1A1E-4043-B08C-1410D3EDEC27}"/>
              </a:ext>
            </a:extLst>
          </p:cNvPr>
          <p:cNvSpPr/>
          <p:nvPr userDrawn="1"/>
        </p:nvSpPr>
        <p:spPr>
          <a:xfrm>
            <a:off x="-1" y="5262290"/>
            <a:ext cx="12191999" cy="777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3464" y="2521329"/>
            <a:ext cx="4005072" cy="2740961"/>
          </a:xfrm>
          <a:solidFill>
            <a:schemeClr val="tx1"/>
          </a:solidFill>
        </p:spPr>
        <p:txBody>
          <a:bodyPr tIns="72000" rIns="72000" bIns="792000" rtlCol="0" anchor="b">
            <a:normAutofit/>
          </a:bodyPr>
          <a:lstStyle>
            <a:lvl1pPr algn="ctr">
              <a:lnSpc>
                <a:spcPct val="85000"/>
              </a:lnSpc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 noProof="0" dirty="0"/>
              <a:t>MERCI</a:t>
            </a:r>
            <a:br>
              <a:rPr lang="fr-FR" noProof="0" dirty="0"/>
            </a:br>
            <a:r>
              <a:rPr lang="fr-FR" noProof="0" dirty="0"/>
              <a:t>BEAUCOUP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2E46EE0C-8420-4BA8-9E2D-0780DB1E65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30140" y="1338610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1ACAC3-4604-4C09-A60E-353A71E93E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8038" y="4541163"/>
            <a:ext cx="3038475" cy="590550"/>
          </a:xfrm>
        </p:spPr>
        <p:txBody>
          <a:bodyPr rtlCol="0"/>
          <a:lstStyle>
            <a:lvl1pPr marL="0" indent="0" algn="ctr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 dirty="0"/>
              <a:t>David Beaulieu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7AD3B8E-A11F-4EAE-94E5-5A918EEFB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8557" y="5378325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fr-FR" noProof="0" dirty="0"/>
              <a:t>Téléphone :</a:t>
            </a:r>
          </a:p>
        </p:txBody>
      </p:sp>
      <p:sp>
        <p:nvSpPr>
          <p:cNvPr id="15" name="Espace réservé du texte 16">
            <a:extLst>
              <a:ext uri="{FF2B5EF4-FFF2-40B4-BE49-F238E27FC236}">
                <a16:creationId xmlns:a16="http://schemas.microsoft.com/office/drawing/2014/main" id="{4C7CDA87-1949-494C-94DB-E500247384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8557" y="5658102"/>
            <a:ext cx="2858011" cy="28010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678-555-0177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8D20ADC7-EE42-4D0E-B17A-883FE693D6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08011" y="5377934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fr-FR" noProof="0" dirty="0"/>
              <a:t>Email: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D9FFFDD-8708-4CDD-974F-8A022BB26A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08011" y="5657711"/>
            <a:ext cx="3684587" cy="2805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bergqvist@vanarsdelltd.com</a:t>
            </a:r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CDE37318-4A32-4233-997C-CE244B16F5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8536" y="5377934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fr-FR" noProof="0" dirty="0"/>
              <a:t>Site web :</a:t>
            </a:r>
          </a:p>
        </p:txBody>
      </p:sp>
      <p:sp>
        <p:nvSpPr>
          <p:cNvPr id="19" name="Espace réservé du texte 16">
            <a:extLst>
              <a:ext uri="{FF2B5EF4-FFF2-40B4-BE49-F238E27FC236}">
                <a16:creationId xmlns:a16="http://schemas.microsoft.com/office/drawing/2014/main" id="{1F818617-24CC-4E07-ABE4-A23E89FC13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8536" y="5657711"/>
            <a:ext cx="3240000" cy="2805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www.vanasdelltd.com</a:t>
            </a:r>
          </a:p>
        </p:txBody>
      </p:sp>
      <p:sp>
        <p:nvSpPr>
          <p:cNvPr id="21" name="Rectangle 12" descr="Forme rectangulaire">
            <a:extLst>
              <a:ext uri="{FF2B5EF4-FFF2-40B4-BE49-F238E27FC236}">
                <a16:creationId xmlns:a16="http://schemas.microsoft.com/office/drawing/2014/main" id="{F63A6226-0829-4BFB-805E-8B463D763BD0}"/>
              </a:ext>
            </a:extLst>
          </p:cNvPr>
          <p:cNvSpPr/>
          <p:nvPr userDrawn="1"/>
        </p:nvSpPr>
        <p:spPr>
          <a:xfrm>
            <a:off x="4760495" y="2320161"/>
            <a:ext cx="7431505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05739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e contenu annex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B528C4-392E-41C2-861C-D3DC218489B8}"/>
              </a:ext>
            </a:extLst>
          </p:cNvPr>
          <p:cNvSpPr/>
          <p:nvPr userDrawn="1"/>
        </p:nvSpPr>
        <p:spPr>
          <a:xfrm>
            <a:off x="3919728" y="1"/>
            <a:ext cx="4352544" cy="2299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Espace réservé d’image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11352213" cy="3758184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9728" y="0"/>
            <a:ext cx="4352544" cy="2299716"/>
          </a:xfrm>
          <a:noFill/>
        </p:spPr>
        <p:txBody>
          <a:bodyPr lIns="0" tIns="684000" rIns="0" bIns="0" rtlCol="0" anchor="t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9" name="Rectangle 8" descr="Forme rectangulaire">
            <a:extLst>
              <a:ext uri="{FF2B5EF4-FFF2-40B4-BE49-F238E27FC236}">
                <a16:creationId xmlns:a16="http://schemas.microsoft.com/office/drawing/2014/main" id="{7427677C-C3DE-49C7-84BE-71D9DB22D7F2}"/>
              </a:ext>
            </a:extLst>
          </p:cNvPr>
          <p:cNvSpPr/>
          <p:nvPr userDrawn="1"/>
        </p:nvSpPr>
        <p:spPr>
          <a:xfrm>
            <a:off x="5087637" y="1548553"/>
            <a:ext cx="709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81717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avec contenu icô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07217"/>
            <a:ext cx="5679831" cy="606677"/>
          </a:xfrm>
        </p:spPr>
        <p:txBody>
          <a:bodyPr lIns="0" tIns="0" rIns="0" bIns="0" rtlCol="0" anchor="t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5" name="Espace réservé d’image 7">
            <a:extLst>
              <a:ext uri="{FF2B5EF4-FFF2-40B4-BE49-F238E27FC236}">
                <a16:creationId xmlns:a16="http://schemas.microsoft.com/office/drawing/2014/main" id="{152EDA90-0CC6-4B73-9282-68EB15F1A49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8200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CB94CB14-CAFC-4576-85C2-5FE8C5FAC8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1253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Nom personne 1</a:t>
            </a:r>
          </a:p>
        </p:txBody>
      </p:sp>
      <p:sp>
        <p:nvSpPr>
          <p:cNvPr id="57" name="Espace réservé du texte 17">
            <a:extLst>
              <a:ext uri="{FF2B5EF4-FFF2-40B4-BE49-F238E27FC236}">
                <a16:creationId xmlns:a16="http://schemas.microsoft.com/office/drawing/2014/main" id="{E2FAB85F-45F7-47E2-AB0A-6B37853139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2832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58" name="Espace réservé d’image 7">
            <a:extLst>
              <a:ext uri="{FF2B5EF4-FFF2-40B4-BE49-F238E27FC236}">
                <a16:creationId xmlns:a16="http://schemas.microsoft.com/office/drawing/2014/main" id="{9D546B0D-E7A6-4E09-A1E7-4D5FFF42AB7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977409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59" name="Espace réservé du texte 17">
            <a:extLst>
              <a:ext uri="{FF2B5EF4-FFF2-40B4-BE49-F238E27FC236}">
                <a16:creationId xmlns:a16="http://schemas.microsoft.com/office/drawing/2014/main" id="{BB7C7924-7CD4-4A42-9820-18C41FD7256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60462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Nom personne 3</a:t>
            </a:r>
          </a:p>
        </p:txBody>
      </p:sp>
      <p:sp>
        <p:nvSpPr>
          <p:cNvPr id="60" name="Espace réservé du texte 17">
            <a:extLst>
              <a:ext uri="{FF2B5EF4-FFF2-40B4-BE49-F238E27FC236}">
                <a16:creationId xmlns:a16="http://schemas.microsoft.com/office/drawing/2014/main" id="{16EDFFF7-6CB3-47B7-B8FF-4AD51EBB5F1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62041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61" name="Espace réservé d’image 7">
            <a:extLst>
              <a:ext uri="{FF2B5EF4-FFF2-40B4-BE49-F238E27FC236}">
                <a16:creationId xmlns:a16="http://schemas.microsoft.com/office/drawing/2014/main" id="{998C45EE-D467-409F-8315-0F7C3F55116A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4403916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63" name="Espace réservé du texte 17">
            <a:extLst>
              <a:ext uri="{FF2B5EF4-FFF2-40B4-BE49-F238E27FC236}">
                <a16:creationId xmlns:a16="http://schemas.microsoft.com/office/drawing/2014/main" id="{A51F22CB-38F0-4351-97D5-2D8EAFB4F3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86969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Nom personne 2</a:t>
            </a:r>
          </a:p>
        </p:txBody>
      </p:sp>
      <p:sp>
        <p:nvSpPr>
          <p:cNvPr id="64" name="Espace réservé du texte 17">
            <a:extLst>
              <a:ext uri="{FF2B5EF4-FFF2-40B4-BE49-F238E27FC236}">
                <a16:creationId xmlns:a16="http://schemas.microsoft.com/office/drawing/2014/main" id="{A766E770-E9C2-42A0-B447-1B804F2A2F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88548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Fonction du membre d’équipe</a:t>
            </a:r>
          </a:p>
        </p:txBody>
      </p:sp>
      <p:sp>
        <p:nvSpPr>
          <p:cNvPr id="65" name="Espace réservé du texte 8">
            <a:extLst>
              <a:ext uri="{FF2B5EF4-FFF2-40B4-BE49-F238E27FC236}">
                <a16:creationId xmlns:a16="http://schemas.microsoft.com/office/drawing/2014/main" id="{1174E98C-B520-4B09-B2E4-AA73B46C6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5313"/>
            <a:ext cx="3529013" cy="2578100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 rtlCol="0">
            <a:normAutofit/>
          </a:bodyPr>
          <a:lstStyle>
            <a:lvl1pPr marL="0" indent="0">
              <a:buNone/>
              <a:defRPr sz="1400" i="0">
                <a:solidFill>
                  <a:schemeClr val="tx2"/>
                </a:solidFill>
              </a:defRPr>
            </a:lvl1pPr>
            <a:lvl2pPr marL="457200" indent="0">
              <a:buNone/>
              <a:defRPr sz="1400" i="1">
                <a:solidFill>
                  <a:schemeClr val="tx2"/>
                </a:solidFill>
              </a:defRPr>
            </a:lvl2pPr>
            <a:lvl3pPr marL="914400" indent="0">
              <a:buNone/>
              <a:defRPr sz="1400" i="1">
                <a:solidFill>
                  <a:schemeClr val="tx2"/>
                </a:solidFill>
              </a:defRPr>
            </a:lvl3pPr>
            <a:lvl4pPr marL="1371600" indent="0">
              <a:buNone/>
              <a:defRPr sz="1400" i="1">
                <a:solidFill>
                  <a:schemeClr val="tx2"/>
                </a:solidFill>
              </a:defRPr>
            </a:lvl4pPr>
            <a:lvl5pPr marL="1828800" indent="0">
              <a:buNone/>
              <a:defRPr sz="1400" i="1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29C8CAB-8459-47A3-A66A-8D12B810225F}"/>
              </a:ext>
            </a:extLst>
          </p:cNvPr>
          <p:cNvSpPr/>
          <p:nvPr userDrawn="1"/>
        </p:nvSpPr>
        <p:spPr>
          <a:xfrm>
            <a:off x="4368002" y="2414016"/>
            <a:ext cx="3529011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7" name="Espace réservé du texte 11">
            <a:extLst>
              <a:ext uri="{FF2B5EF4-FFF2-40B4-BE49-F238E27FC236}">
                <a16:creationId xmlns:a16="http://schemas.microsoft.com/office/drawing/2014/main" id="{6F2EC285-6BFE-478F-A272-ED692974D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7688" y="2400300"/>
            <a:ext cx="3529012" cy="2043113"/>
          </a:xfrm>
        </p:spPr>
        <p:txBody>
          <a:bodyPr lIns="288000" tIns="288000" rIns="288000" bIns="288000" rtlCol="0"/>
          <a:lstStyle>
            <a:lvl1pPr marL="0" indent="0"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400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8" name="Espace réservé du texte 8">
            <a:extLst>
              <a:ext uri="{FF2B5EF4-FFF2-40B4-BE49-F238E27FC236}">
                <a16:creationId xmlns:a16="http://schemas.microsoft.com/office/drawing/2014/main" id="{C67992FA-0F54-4DA6-AACA-039E6E09DB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6700" y="2212277"/>
            <a:ext cx="3467102" cy="2231136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 rtlCol="0">
            <a:normAutofit/>
          </a:bodyPr>
          <a:lstStyle>
            <a:lvl1pPr marL="0" indent="0">
              <a:buNone/>
              <a:defRPr sz="1400" i="0">
                <a:solidFill>
                  <a:schemeClr val="tx2"/>
                </a:solidFill>
              </a:defRPr>
            </a:lvl1pPr>
            <a:lvl2pPr marL="457200" indent="0">
              <a:buNone/>
              <a:defRPr sz="1400" i="1">
                <a:solidFill>
                  <a:schemeClr val="tx2"/>
                </a:solidFill>
              </a:defRPr>
            </a:lvl2pPr>
            <a:lvl3pPr marL="914400" indent="0">
              <a:buNone/>
              <a:defRPr sz="1400" i="1">
                <a:solidFill>
                  <a:schemeClr val="tx2"/>
                </a:solidFill>
              </a:defRPr>
            </a:lvl3pPr>
            <a:lvl4pPr marL="1371600" indent="0">
              <a:buNone/>
              <a:defRPr sz="1400" i="1">
                <a:solidFill>
                  <a:schemeClr val="tx2"/>
                </a:solidFill>
              </a:defRPr>
            </a:lvl4pPr>
            <a:lvl5pPr marL="1828800" indent="0">
              <a:buNone/>
              <a:defRPr sz="1400" i="1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1" name="Rectangle 18" descr="Forme rectangulaire">
            <a:extLst>
              <a:ext uri="{FF2B5EF4-FFF2-40B4-BE49-F238E27FC236}">
                <a16:creationId xmlns:a16="http://schemas.microsoft.com/office/drawing/2014/main" id="{B791C558-0522-446C-B7FE-6CCCB2676E89}"/>
              </a:ext>
            </a:extLst>
          </p:cNvPr>
          <p:cNvSpPr/>
          <p:nvPr userDrawn="1"/>
        </p:nvSpPr>
        <p:spPr>
          <a:xfrm>
            <a:off x="4304523" y="1373103"/>
            <a:ext cx="7887478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81058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e contenu de l’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36831"/>
            <a:ext cx="2939721" cy="1844288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851976"/>
            <a:ext cx="296257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6" name="Espace réservé du texte 17">
            <a:extLst>
              <a:ext uri="{FF2B5EF4-FFF2-40B4-BE49-F238E27FC236}">
                <a16:creationId xmlns:a16="http://schemas.microsoft.com/office/drawing/2014/main" id="{177BAD76-5C75-4FA2-B792-300193BDC9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67325" y="1588458"/>
            <a:ext cx="6084888" cy="2118127"/>
          </a:xfrm>
        </p:spPr>
        <p:txBody>
          <a:bodyPr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AE2A9BB2-4A2A-49A1-8337-C26A0EC27E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67325" y="3932556"/>
            <a:ext cx="6084888" cy="1548563"/>
          </a:xfrm>
        </p:spPr>
        <p:txBody>
          <a:bodyPr rtlCol="0">
            <a:noAutofit/>
          </a:bodyPr>
          <a:lstStyle>
            <a:lvl1pPr marL="216000" indent="-216000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3" name="Rectangle 9" descr="Forme rectangulaire">
            <a:extLst>
              <a:ext uri="{FF2B5EF4-FFF2-40B4-BE49-F238E27FC236}">
                <a16:creationId xmlns:a16="http://schemas.microsoft.com/office/drawing/2014/main" id="{BAFA4FEF-7A90-4960-976C-29791A7BE2C2}"/>
              </a:ext>
            </a:extLst>
          </p:cNvPr>
          <p:cNvSpPr/>
          <p:nvPr userDrawn="1"/>
        </p:nvSpPr>
        <p:spPr>
          <a:xfrm>
            <a:off x="0" y="3292402"/>
            <a:ext cx="316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9926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u titre et du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 descr="Forme rectangulaire">
            <a:extLst>
              <a:ext uri="{FF2B5EF4-FFF2-40B4-BE49-F238E27FC236}">
                <a16:creationId xmlns:a16="http://schemas.microsoft.com/office/drawing/2014/main" id="{9FF20888-4CCD-4546-BBEE-8012B7FF897A}"/>
              </a:ext>
            </a:extLst>
          </p:cNvPr>
          <p:cNvSpPr/>
          <p:nvPr userDrawn="1"/>
        </p:nvSpPr>
        <p:spPr>
          <a:xfrm>
            <a:off x="862258" y="2808480"/>
            <a:ext cx="11329742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338E56-892A-4A7D-A723-312505412F26}"/>
              </a:ext>
            </a:extLst>
          </p:cNvPr>
          <p:cNvSpPr/>
          <p:nvPr userDrawn="1"/>
        </p:nvSpPr>
        <p:spPr>
          <a:xfrm>
            <a:off x="6757260" y="636516"/>
            <a:ext cx="3291840" cy="5522976"/>
          </a:xfrm>
          <a:prstGeom prst="rect">
            <a:avLst/>
          </a:prstGeom>
          <a:blipFill>
            <a:blip r:embed="rId2"/>
            <a:stretch>
              <a:fillRect l="-1125" r="-11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095993"/>
            <a:ext cx="52421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2258" y="3828000"/>
            <a:ext cx="5233742" cy="2175392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91821"/>
            <a:ext cx="5262327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3" name="Espace réservé d’image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14111" y="1485605"/>
            <a:ext cx="2075688" cy="3639312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91754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99954E-D83C-4E03-A51E-E9EFC4CB52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FAA74F-DE92-4414-B0C7-466184CBCC99}"/>
              </a:ext>
            </a:extLst>
          </p:cNvPr>
          <p:cNvSpPr/>
          <p:nvPr userDrawn="1"/>
        </p:nvSpPr>
        <p:spPr>
          <a:xfrm>
            <a:off x="4093463" y="404813"/>
            <a:ext cx="4005072" cy="1712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3464" y="2117623"/>
            <a:ext cx="4005072" cy="2977551"/>
          </a:xfrm>
          <a:solidFill>
            <a:schemeClr val="tx1"/>
          </a:solidFill>
        </p:spPr>
        <p:txBody>
          <a:bodyPr tIns="72000" bIns="216000" rtlCol="0" anchor="b">
            <a:normAutofit/>
          </a:bodyPr>
          <a:lstStyle>
            <a:lvl1pPr algn="ctr">
              <a:lnSpc>
                <a:spcPct val="85000"/>
              </a:lnSpc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 noProof="0" dirty="0"/>
              <a:t>CLIQUEZ POUR MODIFIER LE TITRE</a:t>
            </a:r>
          </a:p>
        </p:txBody>
      </p:sp>
      <p:sp>
        <p:nvSpPr>
          <p:cNvPr id="10" name="Rectangle 6" descr="Forme rectangulaire">
            <a:extLst>
              <a:ext uri="{FF2B5EF4-FFF2-40B4-BE49-F238E27FC236}">
                <a16:creationId xmlns:a16="http://schemas.microsoft.com/office/drawing/2014/main" id="{0A900D34-4B01-4389-9CFF-FFCB0CF7A3CC}"/>
              </a:ext>
            </a:extLst>
          </p:cNvPr>
          <p:cNvSpPr/>
          <p:nvPr userDrawn="1"/>
        </p:nvSpPr>
        <p:spPr>
          <a:xfrm>
            <a:off x="4922520" y="1916455"/>
            <a:ext cx="726948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8865235-7FA6-4F58-B90E-4404EAE577DF}"/>
              </a:ext>
            </a:extLst>
          </p:cNvPr>
          <p:cNvSpPr/>
          <p:nvPr userDrawn="1"/>
        </p:nvSpPr>
        <p:spPr>
          <a:xfrm>
            <a:off x="4093463" y="5095174"/>
            <a:ext cx="4005072" cy="22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Rectangle 5" descr="Forme rectangulaire">
            <a:extLst>
              <a:ext uri="{FF2B5EF4-FFF2-40B4-BE49-F238E27FC236}">
                <a16:creationId xmlns:a16="http://schemas.microsoft.com/office/drawing/2014/main" id="{72ED261F-FABA-4D73-8360-A897A6082FA6}"/>
              </a:ext>
            </a:extLst>
          </p:cNvPr>
          <p:cNvSpPr/>
          <p:nvPr userDrawn="1"/>
        </p:nvSpPr>
        <p:spPr>
          <a:xfrm>
            <a:off x="-1" y="5095175"/>
            <a:ext cx="726948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36BBECC5-64BD-44F1-A950-4C2D9B613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3462" y="5296342"/>
            <a:ext cx="4005073" cy="1561658"/>
          </a:xfrm>
          <a:solidFill>
            <a:schemeClr val="tx1"/>
          </a:solidFill>
        </p:spPr>
        <p:txBody>
          <a:bodyPr vert="horz" lIns="91440" tIns="90000" rIns="91440" bIns="90000" rtlCol="0" anchor="ctr" anchorCtr="0">
            <a:noAutofit/>
          </a:bodyPr>
          <a:lstStyle>
            <a:lvl1pPr marL="0" indent="0" algn="ctr">
              <a:buNone/>
              <a:defRPr lang="en-US" sz="2800" i="0">
                <a:solidFill>
                  <a:schemeClr val="bg1"/>
                </a:solidFill>
              </a:defRPr>
            </a:lvl1pPr>
          </a:lstStyle>
          <a:p>
            <a:pPr marL="228600" lvl="0" indent="-228600" algn="ctr" rtl="0">
              <a:spcBef>
                <a:spcPts val="600"/>
              </a:spcBef>
            </a:pPr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40075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D30891-044A-4B6F-9E44-2C5CD52CAE5A}"/>
              </a:ext>
            </a:extLst>
          </p:cNvPr>
          <p:cNvSpPr/>
          <p:nvPr userDrawn="1"/>
        </p:nvSpPr>
        <p:spPr>
          <a:xfrm>
            <a:off x="4117848" y="0"/>
            <a:ext cx="807415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0061FC-03E6-461D-AD5E-F586206AB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839696"/>
            <a:ext cx="5879592" cy="2136164"/>
          </a:xfrm>
          <a:solidFill>
            <a:schemeClr val="tx1"/>
          </a:solidFill>
        </p:spPr>
        <p:txBody>
          <a:bodyPr lIns="432000" tIns="1332000" rIns="288000" bIns="1188000" rtlCol="0">
            <a:normAutofit/>
          </a:bodyPr>
          <a:lstStyle>
            <a:lvl1pPr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F291F5-706F-4B04-9757-B8F1D883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8" name="Rectangle 6" descr="Forme rectangulaire">
            <a:extLst>
              <a:ext uri="{FF2B5EF4-FFF2-40B4-BE49-F238E27FC236}">
                <a16:creationId xmlns:a16="http://schemas.microsoft.com/office/drawing/2014/main" id="{34F9E77E-D12E-44C4-BDFA-352E61E1D14C}"/>
              </a:ext>
            </a:extLst>
          </p:cNvPr>
          <p:cNvSpPr/>
          <p:nvPr userDrawn="1"/>
        </p:nvSpPr>
        <p:spPr>
          <a:xfrm>
            <a:off x="1266000" y="4956850"/>
            <a:ext cx="1092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Rectangle 6" descr="Forme rectangulaire">
            <a:extLst>
              <a:ext uri="{FF2B5EF4-FFF2-40B4-BE49-F238E27FC236}">
                <a16:creationId xmlns:a16="http://schemas.microsoft.com/office/drawing/2014/main" id="{4C5077D8-7618-454B-9F54-DDC6AF1C8BE9}"/>
              </a:ext>
            </a:extLst>
          </p:cNvPr>
          <p:cNvSpPr/>
          <p:nvPr userDrawn="1"/>
        </p:nvSpPr>
        <p:spPr>
          <a:xfrm>
            <a:off x="839789" y="4953080"/>
            <a:ext cx="426211" cy="208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DCA489B-C5F7-4E9C-B3E3-881B0B99F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5165559"/>
            <a:ext cx="5879592" cy="892341"/>
          </a:xfrm>
          <a:solidFill>
            <a:schemeClr val="tx1"/>
          </a:solidFill>
        </p:spPr>
        <p:txBody>
          <a:bodyPr vert="horz" lIns="432000" tIns="144000" rIns="144000" bIns="144000" rtlCol="0" anchor="ctr" anchorCtr="0">
            <a:normAutofit/>
          </a:bodyPr>
          <a:lstStyle>
            <a:lvl1pPr marL="0" indent="0">
              <a:buNone/>
              <a:defRPr lang="en-US" sz="2800" i="0">
                <a:solidFill>
                  <a:schemeClr val="bg1"/>
                </a:solidFill>
              </a:defRPr>
            </a:lvl1pPr>
          </a:lstStyle>
          <a:p>
            <a:pPr marL="228600" lvl="0" indent="-228600" rtl="0">
              <a:lnSpc>
                <a:spcPct val="85000"/>
              </a:lnSpc>
              <a:spcBef>
                <a:spcPts val="0"/>
              </a:spcBef>
            </a:pPr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89074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Rectangle 11" descr="Forme rectangulair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9C5C32A-5788-45B9-9EE4-6043A12F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3262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8849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disposition du contenu d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8722" y="2193928"/>
            <a:ext cx="4405067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8722" y="3937409"/>
            <a:ext cx="4412151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58722" y="4669416"/>
            <a:ext cx="4405066" cy="1159884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2" name="Espace réservé d’image 7">
            <a:extLst>
              <a:ext uri="{FF2B5EF4-FFF2-40B4-BE49-F238E27FC236}">
                <a16:creationId xmlns:a16="http://schemas.microsoft.com/office/drawing/2014/main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028700"/>
            <a:ext cx="6103084" cy="48006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3" name="Espace réservé d’image 13">
            <a:extLst>
              <a:ext uri="{FF2B5EF4-FFF2-40B4-BE49-F238E27FC236}">
                <a16:creationId xmlns:a16="http://schemas.microsoft.com/office/drawing/2014/main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Rectangle 22" descr="Forme rectangulaire">
            <a:extLst>
              <a:ext uri="{FF2B5EF4-FFF2-40B4-BE49-F238E27FC236}">
                <a16:creationId xmlns:a16="http://schemas.microsoft.com/office/drawing/2014/main" id="{7BAA7414-D7E1-4BB4-98C3-E169FD560880}"/>
              </a:ext>
            </a:extLst>
          </p:cNvPr>
          <p:cNvSpPr/>
          <p:nvPr userDrawn="1"/>
        </p:nvSpPr>
        <p:spPr>
          <a:xfrm>
            <a:off x="6102067" y="3654638"/>
            <a:ext cx="414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8452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Rectangle 11" descr="Forme rectangulair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10D7E270-C747-45FB-A97F-14B73F53F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13262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3B39A0C-6C9B-424E-B638-435C971B9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13262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17668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Rectangle 11" descr="Forme rectangulair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850A0897-12BD-44B8-A42A-3A5C2AF4D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33812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FB3B52FC-6C01-4691-8A4C-515E4AD91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35405"/>
            <a:ext cx="5183188" cy="629019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7A7E6861-785E-404A-A922-8C16D9A32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33812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5A918AA-979F-4672-80CF-28680D602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35405"/>
            <a:ext cx="5157787" cy="629019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b="1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64815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Rectangle 11" descr="Forme rectangulair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61648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Rectangle 17" descr="Forme rectangulaire">
            <a:extLst>
              <a:ext uri="{FF2B5EF4-FFF2-40B4-BE49-F238E27FC236}">
                <a16:creationId xmlns:a16="http://schemas.microsoft.com/office/drawing/2014/main" id="{15D87A62-16A6-44B8-898B-65CFFD5782A1}"/>
              </a:ext>
            </a:extLst>
          </p:cNvPr>
          <p:cNvSpPr/>
          <p:nvPr userDrawn="1"/>
        </p:nvSpPr>
        <p:spPr>
          <a:xfrm>
            <a:off x="0" y="1347938"/>
            <a:ext cx="32537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15244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838200" y="2385066"/>
            <a:ext cx="3749040" cy="44729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Rectangle 11" descr="Forme rectangulair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2055503"/>
            <a:ext cx="493776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5E2F7F93-6771-4952-8C83-385E2DEE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3749040" cy="1469907"/>
          </a:xfrm>
        </p:spPr>
        <p:txBody>
          <a:bodyPr lIns="274320" tIns="182880" rIns="274320" bIns="0"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140FF75E-8631-494C-BBBF-7C46D8735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630078"/>
            <a:ext cx="3749040" cy="3238910"/>
          </a:xfrm>
        </p:spPr>
        <p:txBody>
          <a:bodyPr lIns="274320" tIns="182880" rIns="27432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2B196433-397C-4024-BB40-8EDB06978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324" y="457201"/>
            <a:ext cx="6088063" cy="540385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2432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838200" y="2385066"/>
            <a:ext cx="3749040" cy="44729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Rectangle 11" descr="Forme rectangulair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2055503"/>
            <a:ext cx="493776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5E2F7F93-6771-4952-8C83-385E2DEE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3749040" cy="1469907"/>
          </a:xfrm>
        </p:spPr>
        <p:txBody>
          <a:bodyPr lIns="274320" tIns="182880" rIns="274320" bIns="0"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140FF75E-8631-494C-BBBF-7C46D8735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630078"/>
            <a:ext cx="3749040" cy="3238910"/>
          </a:xfrm>
        </p:spPr>
        <p:txBody>
          <a:bodyPr lIns="274320" tIns="182880" rIns="27432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Espace réservé d’image 2">
            <a:extLst>
              <a:ext uri="{FF2B5EF4-FFF2-40B4-BE49-F238E27FC236}">
                <a16:creationId xmlns:a16="http://schemas.microsoft.com/office/drawing/2014/main" id="{7644D3B2-87EE-4E9C-BEEE-DBEAEB852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457201"/>
            <a:ext cx="6088063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93093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707217"/>
            <a:ext cx="10512424" cy="606677"/>
          </a:xfrm>
        </p:spPr>
        <p:txBody>
          <a:bodyPr lIns="0" tIns="0" rIns="0" bIns="0" rtlCol="0" anchor="t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</a:t>
            </a: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16512" cy="519503"/>
          </a:xfrm>
        </p:spPr>
        <p:txBody>
          <a:bodyPr lIns="0" tIns="0" rIns="9144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2" name="Espace réservé du texte 3">
            <a:extLst>
              <a:ext uri="{FF2B5EF4-FFF2-40B4-BE49-F238E27FC236}">
                <a16:creationId xmlns:a16="http://schemas.microsoft.com/office/drawing/2014/main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465609" y="2023413"/>
            <a:ext cx="2752023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Texte du masque des diapositives</a:t>
            </a:r>
            <a:br>
              <a:rPr lang="fr-FR" noProof="0" dirty="0"/>
            </a:br>
            <a:r>
              <a:rPr lang="fr-FR" noProof="0" dirty="0"/>
              <a:t>styles</a:t>
            </a:r>
          </a:p>
        </p:txBody>
      </p:sp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12629" y="3054194"/>
            <a:ext cx="1623978" cy="519503"/>
          </a:xfrm>
        </p:spPr>
        <p:txBody>
          <a:bodyPr lIns="0" tIns="0" rIns="9144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4" name="Espace réservé d’image 12">
            <a:extLst>
              <a:ext uri="{FF2B5EF4-FFF2-40B4-BE49-F238E27FC236}">
                <a16:creationId xmlns:a16="http://schemas.microsoft.com/office/drawing/2014/main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677189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5" name="Espace réservé d’image 12">
            <a:extLst>
              <a:ext uri="{FF2B5EF4-FFF2-40B4-BE49-F238E27FC236}">
                <a16:creationId xmlns:a16="http://schemas.microsoft.com/office/drawing/2014/main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677189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12823" y="3054194"/>
            <a:ext cx="2113508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7" name="Espace réservé du texte 3">
            <a:extLst>
              <a:ext uri="{FF2B5EF4-FFF2-40B4-BE49-F238E27FC236}">
                <a16:creationId xmlns:a16="http://schemas.microsoft.com/office/drawing/2014/main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75353" y="2023413"/>
            <a:ext cx="1622417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Texte du masque des diapositives</a:t>
            </a:r>
            <a:br>
              <a:rPr lang="fr-FR" noProof="0" dirty="0"/>
            </a:br>
            <a:r>
              <a:rPr lang="fr-FR" noProof="0" dirty="0"/>
              <a:t>styles</a:t>
            </a:r>
          </a:p>
        </p:txBody>
      </p:sp>
      <p:sp>
        <p:nvSpPr>
          <p:cNvPr id="28" name="Espace réservé d’image 12">
            <a:extLst>
              <a:ext uri="{FF2B5EF4-FFF2-40B4-BE49-F238E27FC236}">
                <a16:creationId xmlns:a16="http://schemas.microsoft.com/office/drawing/2014/main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12823" y="3677189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873425" y="3054194"/>
            <a:ext cx="2197044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30" name="Espace réservé du texte 3">
            <a:extLst>
              <a:ext uri="{FF2B5EF4-FFF2-40B4-BE49-F238E27FC236}">
                <a16:creationId xmlns:a16="http://schemas.microsoft.com/office/drawing/2014/main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535245" y="2023413"/>
            <a:ext cx="1622417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Texte du masque des diapositives</a:t>
            </a:r>
            <a:br>
              <a:rPr lang="fr-FR" noProof="0" dirty="0"/>
            </a:br>
            <a:r>
              <a:rPr lang="fr-FR" noProof="0" dirty="0"/>
              <a:t>styles</a:t>
            </a:r>
          </a:p>
        </p:txBody>
      </p:sp>
      <p:sp>
        <p:nvSpPr>
          <p:cNvPr id="32" name="Espace réservé du texte 3">
            <a:extLst>
              <a:ext uri="{FF2B5EF4-FFF2-40B4-BE49-F238E27FC236}">
                <a16:creationId xmlns:a16="http://schemas.microsoft.com/office/drawing/2014/main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73424" y="4355259"/>
            <a:ext cx="2197044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33" name="Espace réservé du texte 3">
            <a:extLst>
              <a:ext uri="{FF2B5EF4-FFF2-40B4-BE49-F238E27FC236}">
                <a16:creationId xmlns:a16="http://schemas.microsoft.com/office/drawing/2014/main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12823" y="4776173"/>
            <a:ext cx="2048256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34" name="Espace réservé du texte 7">
            <a:extLst>
              <a:ext uri="{FF2B5EF4-FFF2-40B4-BE49-F238E27FC236}">
                <a16:creationId xmlns:a16="http://schemas.microsoft.com/office/drawing/2014/main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fr-FR" noProof="0" dirty="0"/>
              <a:t>1</a:t>
            </a:r>
          </a:p>
        </p:txBody>
      </p:sp>
      <p:sp>
        <p:nvSpPr>
          <p:cNvPr id="36" name="Espace réservé du texte 7">
            <a:extLst>
              <a:ext uri="{FF2B5EF4-FFF2-40B4-BE49-F238E27FC236}">
                <a16:creationId xmlns:a16="http://schemas.microsoft.com/office/drawing/2014/main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fr-FR" noProof="0" dirty="0"/>
              <a:t>1</a:t>
            </a:r>
          </a:p>
        </p:txBody>
      </p:sp>
      <p:sp>
        <p:nvSpPr>
          <p:cNvPr id="37" name="Espace réservé du texte 7">
            <a:extLst>
              <a:ext uri="{FF2B5EF4-FFF2-40B4-BE49-F238E27FC236}">
                <a16:creationId xmlns:a16="http://schemas.microsoft.com/office/drawing/2014/main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fr-FR" noProof="0" dirty="0"/>
              <a:t>1</a:t>
            </a:r>
          </a:p>
        </p:txBody>
      </p:sp>
      <p:sp>
        <p:nvSpPr>
          <p:cNvPr id="39" name="Espace réservé d’image 13">
            <a:extLst>
              <a:ext uri="{FF2B5EF4-FFF2-40B4-BE49-F238E27FC236}">
                <a16:creationId xmlns:a16="http://schemas.microsoft.com/office/drawing/2014/main" id="{E930664F-8C64-4436-9DD1-1ECED305C6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3424" y="3677189"/>
            <a:ext cx="2331720" cy="539496"/>
          </a:xfrm>
          <a:ln>
            <a:solidFill>
              <a:srgbClr val="000000">
                <a:alpha val="30196"/>
              </a:srgb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0" name="Espace réservé du texte 3">
            <a:extLst>
              <a:ext uri="{FF2B5EF4-FFF2-40B4-BE49-F238E27FC236}">
                <a16:creationId xmlns:a16="http://schemas.microsoft.com/office/drawing/2014/main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8689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disposition du contenu d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095993"/>
            <a:ext cx="52421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2258" y="3828000"/>
            <a:ext cx="5233742" cy="2175392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91821"/>
            <a:ext cx="5262327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3" name="Espace réservé d’image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59600" y="0"/>
            <a:ext cx="4370388" cy="6057900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4" name="Rectangle 9" descr="Forme rectangulaire">
            <a:extLst>
              <a:ext uri="{FF2B5EF4-FFF2-40B4-BE49-F238E27FC236}">
                <a16:creationId xmlns:a16="http://schemas.microsoft.com/office/drawing/2014/main" id="{A7050B34-5735-49CB-A564-B50456B9E4D8}"/>
              </a:ext>
            </a:extLst>
          </p:cNvPr>
          <p:cNvSpPr/>
          <p:nvPr userDrawn="1"/>
        </p:nvSpPr>
        <p:spPr>
          <a:xfrm>
            <a:off x="0" y="2816577"/>
            <a:ext cx="342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5554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’images de contenu et la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8" descr="Forme rectangulaire">
            <a:extLst>
              <a:ext uri="{FF2B5EF4-FFF2-40B4-BE49-F238E27FC236}">
                <a16:creationId xmlns:a16="http://schemas.microsoft.com/office/drawing/2014/main" id="{D2154103-FC4F-4381-B8F8-EBD2FE883B77}"/>
              </a:ext>
            </a:extLst>
          </p:cNvPr>
          <p:cNvSpPr/>
          <p:nvPr userDrawn="1"/>
        </p:nvSpPr>
        <p:spPr>
          <a:xfrm>
            <a:off x="-1" y="2816577"/>
            <a:ext cx="852334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" name="Espace réservé d’image 7">
            <a:extLst>
              <a:ext uri="{FF2B5EF4-FFF2-40B4-BE49-F238E27FC236}">
                <a16:creationId xmlns:a16="http://schemas.microsoft.com/office/drawing/2014/main" id="{7BF30168-0B34-44BC-AACE-89DE62358C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765174"/>
            <a:ext cx="4429125" cy="6092825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061" y="1391821"/>
            <a:ext cx="5252202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4423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EB1C6EE-FA97-4634-A102-9B45058E9E2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07591" y="3203259"/>
            <a:ext cx="5223672" cy="28803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0914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ônes et disposition du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721639"/>
            <a:ext cx="4405067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4490" y="1648384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85383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3" name="Espace réservé d’image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95403" y="1303786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4" name="Espace réservé d’image 7">
            <a:extLst>
              <a:ext uri="{FF2B5EF4-FFF2-40B4-BE49-F238E27FC236}">
                <a16:creationId xmlns:a16="http://schemas.microsoft.com/office/drawing/2014/main" id="{0AFA18C9-04D0-44DF-808A-2C34FCE9E7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95403" y="4838737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5" name="Espace réservé d’image 7">
            <a:extLst>
              <a:ext uri="{FF2B5EF4-FFF2-40B4-BE49-F238E27FC236}">
                <a16:creationId xmlns:a16="http://schemas.microsoft.com/office/drawing/2014/main" id="{6588C383-1FFC-421F-B64D-C20A8FF1D9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5403" y="3660420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’image 7">
            <a:extLst>
              <a:ext uri="{FF2B5EF4-FFF2-40B4-BE49-F238E27FC236}">
                <a16:creationId xmlns:a16="http://schemas.microsoft.com/office/drawing/2014/main" id="{41C4D3D8-E6E7-4E66-B661-6F7F594B2B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95403" y="2482103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284490" y="1026327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3F24AAA0-C33F-4C49-B5BA-CCA4DF164082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284490" y="5186182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F15EA430-9504-4CC7-90B9-8BAC49418BCE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284490" y="4564125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2452F643-0A90-42B8-A436-966F84D9136B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84490" y="4006916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08A7C240-D1B7-4005-B9AF-81E3B026A242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6284490" y="3384859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6E6F2B4F-B958-4180-9985-068471C0E34E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284490" y="2827650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09A84110-1CE1-45A4-BFE9-E44A4D9F4FF5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84490" y="2205593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4" name="Rectangle 13" descr="Forme rectangulaire">
            <a:extLst>
              <a:ext uri="{FF2B5EF4-FFF2-40B4-BE49-F238E27FC236}">
                <a16:creationId xmlns:a16="http://schemas.microsoft.com/office/drawing/2014/main" id="{4553F3B7-CCC3-488E-B551-867E00CF0DB6}"/>
              </a:ext>
            </a:extLst>
          </p:cNvPr>
          <p:cNvSpPr/>
          <p:nvPr userDrawn="1"/>
        </p:nvSpPr>
        <p:spPr>
          <a:xfrm>
            <a:off x="0" y="3442217"/>
            <a:ext cx="309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6874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e l’ordinateur et du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 descr="Forme rectangulaire">
            <a:extLst>
              <a:ext uri="{FF2B5EF4-FFF2-40B4-BE49-F238E27FC236}">
                <a16:creationId xmlns:a16="http://schemas.microsoft.com/office/drawing/2014/main" id="{0348B992-DA91-41CC-A9C7-B1E6405BB768}"/>
              </a:ext>
            </a:extLst>
          </p:cNvPr>
          <p:cNvSpPr/>
          <p:nvPr userDrawn="1"/>
        </p:nvSpPr>
        <p:spPr>
          <a:xfrm>
            <a:off x="1" y="3120256"/>
            <a:ext cx="922396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64" y="871857"/>
            <a:ext cx="5076191" cy="5114286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MM.DD.20XX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8722" y="1656048"/>
            <a:ext cx="4405067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8722" y="3495781"/>
            <a:ext cx="4412151" cy="53949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42680" y="4179662"/>
            <a:ext cx="4405066" cy="115988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2" name="Espace réservé d’image 7">
            <a:extLst>
              <a:ext uri="{FF2B5EF4-FFF2-40B4-BE49-F238E27FC236}">
                <a16:creationId xmlns:a16="http://schemas.microsoft.com/office/drawing/2014/main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4270" y="1243173"/>
            <a:ext cx="4387066" cy="2427874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3" name="Espace réservé d’image 13">
            <a:extLst>
              <a:ext uri="{FF2B5EF4-FFF2-40B4-BE49-F238E27FC236}">
                <a16:creationId xmlns:a16="http://schemas.microsoft.com/office/drawing/2014/main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7938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mise en 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52D122-994D-483A-BEAE-EB42A0E0961E}"/>
              </a:ext>
            </a:extLst>
          </p:cNvPr>
          <p:cNvSpPr/>
          <p:nvPr userDrawn="1"/>
        </p:nvSpPr>
        <p:spPr>
          <a:xfrm>
            <a:off x="3919728" y="-1"/>
            <a:ext cx="4352400" cy="1819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Espace réservé d’image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11352213" cy="3758184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9728" y="0"/>
            <a:ext cx="4352544" cy="1737360"/>
          </a:xfrm>
          <a:noFill/>
        </p:spPr>
        <p:txBody>
          <a:bodyPr lIns="0" tIns="180000" rIns="0" bIns="0" rtlCol="0" anchor="ctr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12" name="Espace réservé d’image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685A6CA-852E-4D31-8861-0347B4869D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19728" y="1732572"/>
            <a:ext cx="4352400" cy="1404000"/>
          </a:xfrm>
          <a:solidFill>
            <a:schemeClr val="tx1"/>
          </a:solidFill>
        </p:spPr>
        <p:txBody>
          <a:bodyPr lIns="180000" tIns="360000" rIns="180000" bIns="0" rtlCol="0"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</a:defRPr>
            </a:lvl1pPr>
            <a:lvl2pPr marL="457200" indent="0">
              <a:buNone/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Rectangle 23" descr="Forme rectangulaire">
            <a:extLst>
              <a:ext uri="{FF2B5EF4-FFF2-40B4-BE49-F238E27FC236}">
                <a16:creationId xmlns:a16="http://schemas.microsoft.com/office/drawing/2014/main" id="{A5229D97-30B4-42B0-8D6E-5BE4A017D8F7}"/>
              </a:ext>
            </a:extLst>
          </p:cNvPr>
          <p:cNvSpPr/>
          <p:nvPr userDrawn="1"/>
        </p:nvSpPr>
        <p:spPr>
          <a:xfrm>
            <a:off x="4508175" y="1528090"/>
            <a:ext cx="768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6344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n trois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MM.JJ.20XX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1740127"/>
            <a:ext cx="7800832" cy="93960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16020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617258"/>
            <a:ext cx="7800832" cy="594132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titre principal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16020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Titre de la catégorie</a:t>
            </a:r>
          </a:p>
        </p:txBody>
      </p:sp>
      <p:sp>
        <p:nvSpPr>
          <p:cNvPr id="24" name="Espace réservé d’image 13">
            <a:extLst>
              <a:ext uri="{FF2B5EF4-FFF2-40B4-BE49-F238E27FC236}">
                <a16:creationId xmlns:a16="http://schemas.microsoft.com/office/drawing/2014/main" id="{6CFA9DC2-8816-4504-9E78-0D6A51A4AB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C9DB526-D20B-406D-B9C4-1B2FE49223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2258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1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76963D45-FFEE-47B2-BF3C-EF83D09DA715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4834375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F0C6A052-44FB-4766-A715-5F60A7AEF0AD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834375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Titre de la catégorie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26217025-86DB-4E40-9AE4-98C2F14CA8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80613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2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5CDA6EA2-A642-4AE3-88FA-F776A7BE3CA8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452731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CF657BA-97D6-465F-8436-31FB0B884C8B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452731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Titre de la catégorie</a:t>
            </a:r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CBAA4180-32A5-4A82-BFBA-8673723FAA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8969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3</a:t>
            </a:r>
          </a:p>
        </p:txBody>
      </p:sp>
      <p:sp>
        <p:nvSpPr>
          <p:cNvPr id="18" name="Rectangle 16" descr="Forme rectangulaire">
            <a:extLst>
              <a:ext uri="{FF2B5EF4-FFF2-40B4-BE49-F238E27FC236}">
                <a16:creationId xmlns:a16="http://schemas.microsoft.com/office/drawing/2014/main" id="{8F2E6E6B-AE50-42CD-844F-3408DB11EFCE}"/>
              </a:ext>
            </a:extLst>
          </p:cNvPr>
          <p:cNvSpPr/>
          <p:nvPr userDrawn="1"/>
        </p:nvSpPr>
        <p:spPr>
          <a:xfrm>
            <a:off x="0" y="1380173"/>
            <a:ext cx="633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6252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D929453-E4C7-46CA-BEF5-0E2A92C8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b="1" noProof="0" dirty="0"/>
              <a:t>Cliquez pour modifier le titre principal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2ADBBF-AAD4-4971-A7E7-A5D5720D4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DB9995-22AA-4982-8BC6-63933E69E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95571"/>
            <a:ext cx="2743200" cy="2259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 dirty="0"/>
              <a:t>MM.DD.20XX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7B33D2-B564-49D1-84C1-0C8A19C2E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36289"/>
            <a:ext cx="2741612" cy="2259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594BD2-D6A7-476C-B277-0BD3FFADC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100" y="6262758"/>
            <a:ext cx="266700" cy="2259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="1" i="0">
                <a:solidFill>
                  <a:srgbClr val="006F83"/>
                </a:solidFill>
              </a:defRPr>
            </a:lvl1pPr>
          </a:lstStyle>
          <a:p>
            <a:pPr rtl="0"/>
            <a:fld id="{D9BB3731-526F-4638-85F8-715D717FFC12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8043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61" r:id="rId4"/>
    <p:sldLayoutId id="2147483660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4" r:id="rId27"/>
    <p:sldLayoutId id="2147483685" r:id="rId28"/>
    <p:sldLayoutId id="2147483686" r:id="rId29"/>
    <p:sldLayoutId id="2147483689" r:id="rId30"/>
    <p:sldLayoutId id="2147483690" r:id="rId31"/>
    <p:sldLayoutId id="2147483691" r:id="rId32"/>
    <p:sldLayoutId id="2147483692" r:id="rId33"/>
    <p:sldLayoutId id="2147483687" r:id="rId34"/>
    <p:sldLayoutId id="2147483693" r:id="rId35"/>
    <p:sldLayoutId id="2147483683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  <p15:guide id="6" orient="horz" pos="48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318" userDrawn="1">
          <p15:clr>
            <a:srgbClr val="F26B43"/>
          </p15:clr>
        </p15:guide>
        <p15:guide id="10" pos="4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4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12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43.jpeg"/><Relationship Id="rId5" Type="http://schemas.openxmlformats.org/officeDocument/2006/relationships/image" Target="../media/image40.jpeg"/><Relationship Id="rId10" Type="http://schemas.microsoft.com/office/2007/relationships/hdphoto" Target="../media/hdphoto3.wdp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image" Target="../media/image47.jpe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ow%20are%20we%20connected%20-%20conclusions.pdf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Livret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9D3F6E5-7925-4FAC-BE5A-FF2B6B208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12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">
            <a:extLst>
              <a:ext uri="{FF2B5EF4-FFF2-40B4-BE49-F238E27FC236}">
                <a16:creationId xmlns:a16="http://schemas.microsoft.com/office/drawing/2014/main" id="{CDF2CC42-ED6C-48CF-B6C9-D28B128F4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rtl="0"/>
            <a:r>
              <a:rPr lang="fr-FR" sz="3700" dirty="0"/>
              <a:t>HOW</a:t>
            </a:r>
            <a:br>
              <a:rPr lang="fr-FR" sz="3700" dirty="0"/>
            </a:br>
            <a:r>
              <a:rPr lang="fr-FR" sz="3700" dirty="0"/>
              <a:t>ARE WE</a:t>
            </a:r>
            <a:br>
              <a:rPr lang="fr-FR" sz="3700" dirty="0"/>
            </a:br>
            <a:r>
              <a:rPr lang="fr-FR" sz="3700" dirty="0"/>
              <a:t>CONNECTED ?</a:t>
            </a:r>
          </a:p>
        </p:txBody>
      </p:sp>
      <p:sp>
        <p:nvSpPr>
          <p:cNvPr id="3" name="Slogan">
            <a:extLst>
              <a:ext uri="{FF2B5EF4-FFF2-40B4-BE49-F238E27FC236}">
                <a16:creationId xmlns:a16="http://schemas.microsoft.com/office/drawing/2014/main" id="{207A4895-FD99-4E27-98FF-7558F17D6A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fr-FR" dirty="0"/>
              <a:t>Ecole élémentaire </a:t>
            </a:r>
          </a:p>
          <a:p>
            <a:pPr rtl="0"/>
            <a:r>
              <a:rPr lang="fr-FR" dirty="0"/>
              <a:t>Pau Casals</a:t>
            </a:r>
          </a:p>
          <a:p>
            <a:pPr rtl="0"/>
            <a:r>
              <a:rPr lang="fr-FR" dirty="0"/>
              <a:t>Saint-Estève</a:t>
            </a:r>
          </a:p>
        </p:txBody>
      </p:sp>
      <p:sp>
        <p:nvSpPr>
          <p:cNvPr id="2" name="Numéro de diapositive">
            <a:extLst>
              <a:ext uri="{FF2B5EF4-FFF2-40B4-BE49-F238E27FC236}">
                <a16:creationId xmlns:a16="http://schemas.microsoft.com/office/drawing/2014/main" id="{8824D513-D7C2-42B7-A630-6D10C271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smtClean="0"/>
              <a:t>1</a:t>
            </a:fld>
            <a:endParaRPr lang="fr-FR" dirty="0"/>
          </a:p>
        </p:txBody>
      </p:sp>
      <p:sp>
        <p:nvSpPr>
          <p:cNvPr id="8" name="Slogan">
            <a:extLst>
              <a:ext uri="{FF2B5EF4-FFF2-40B4-BE49-F238E27FC236}">
                <a16:creationId xmlns:a16="http://schemas.microsoft.com/office/drawing/2014/main" id="{2D7C2E26-EC14-4ABF-BCD7-81FA45054448}"/>
              </a:ext>
            </a:extLst>
          </p:cNvPr>
          <p:cNvSpPr txBox="1">
            <a:spLocks/>
          </p:cNvSpPr>
          <p:nvPr/>
        </p:nvSpPr>
        <p:spPr>
          <a:xfrm>
            <a:off x="4093464" y="354798"/>
            <a:ext cx="4005072" cy="156165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90000" rIns="91440" bIns="9000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sz="280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PBL in action</a:t>
            </a:r>
          </a:p>
          <a:p>
            <a:r>
              <a:rPr lang="fr-FR" dirty="0"/>
              <a:t>Event 3</a:t>
            </a:r>
          </a:p>
        </p:txBody>
      </p:sp>
    </p:spTree>
    <p:extLst>
      <p:ext uri="{BB962C8B-B14F-4D97-AF65-F5344CB8AC3E}">
        <p14:creationId xmlns:p14="http://schemas.microsoft.com/office/powerpoint/2010/main" val="4007164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ABF3864-5491-4A64-8FD3-73A0D2EC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591" y="1391821"/>
            <a:ext cx="5252202" cy="1325563"/>
          </a:xfrm>
        </p:spPr>
        <p:txBody>
          <a:bodyPr rtlCol="0"/>
          <a:lstStyle/>
          <a:p>
            <a:pPr rtl="0"/>
            <a:r>
              <a:rPr lang="fr-FR" dirty="0"/>
              <a:t>TO FINISH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46D3BBB-6CF6-48E9-A167-0EB926B60BC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07590" y="3203259"/>
            <a:ext cx="5474809" cy="2880344"/>
          </a:xfrm>
        </p:spPr>
        <p:txBody>
          <a:bodyPr rtlCol="0" anchor="b"/>
          <a:lstStyle/>
          <a:p>
            <a:pPr marL="0" indent="0" rtl="0">
              <a:buNone/>
            </a:pPr>
            <a:r>
              <a:rPr lang="fr-FR" sz="2400" dirty="0" err="1"/>
              <a:t>What</a:t>
            </a:r>
            <a:r>
              <a:rPr lang="fr-FR" sz="2400" dirty="0"/>
              <a:t> the </a:t>
            </a:r>
            <a:r>
              <a:rPr lang="fr-FR" sz="2400" dirty="0" err="1"/>
              <a:t>pupils</a:t>
            </a:r>
            <a:r>
              <a:rPr lang="fr-FR" sz="2400" dirty="0"/>
              <a:t> (I </a:t>
            </a:r>
            <a:r>
              <a:rPr lang="fr-FR" sz="2400" dirty="0" err="1"/>
              <a:t>hope</a:t>
            </a:r>
            <a:r>
              <a:rPr lang="fr-FR" sz="2400" dirty="0"/>
              <a:t>) </a:t>
            </a:r>
            <a:r>
              <a:rPr lang="fr-FR" sz="2400" dirty="0" err="1"/>
              <a:t>will</a:t>
            </a:r>
            <a:r>
              <a:rPr lang="fr-FR" sz="2400" dirty="0"/>
              <a:t> </a:t>
            </a:r>
            <a:r>
              <a:rPr lang="fr-FR" sz="2400" dirty="0" err="1"/>
              <a:t>remember</a:t>
            </a:r>
            <a:r>
              <a:rPr lang="fr-FR" sz="2400" dirty="0"/>
              <a:t>…</a:t>
            </a:r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080583-D47F-40C1-BDC7-5C319C98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smtClean="0"/>
              <a:pPr rtl="0"/>
              <a:t>10</a:t>
            </a:fld>
            <a:endParaRPr lang="fr-FR" dirty="0"/>
          </a:p>
        </p:txBody>
      </p:sp>
      <p:pic>
        <p:nvPicPr>
          <p:cNvPr id="4098" name="Picture 2" descr="Résultat de recherche d'images pour &quot;we are like islands in the sea separate on the surface but connected in the deep&quot;">
            <a:extLst>
              <a:ext uri="{FF2B5EF4-FFF2-40B4-BE49-F238E27FC236}">
                <a16:creationId xmlns:a16="http://schemas.microsoft.com/office/drawing/2014/main" id="{885EA022-B528-474B-848E-FB390684D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130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AECA88-F863-4C00-BD8F-C9174D4B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smtClean="0"/>
              <a:pPr rtl="0"/>
              <a:t>11</a:t>
            </a:fld>
            <a:endParaRPr lang="fr-FR" dirty="0"/>
          </a:p>
        </p:txBody>
      </p:sp>
      <p:pic>
        <p:nvPicPr>
          <p:cNvPr id="1026" name="Picture 2" descr="Résultat de recherche d'images pour &quot;avion&quot;">
            <a:extLst>
              <a:ext uri="{FF2B5EF4-FFF2-40B4-BE49-F238E27FC236}">
                <a16:creationId xmlns:a16="http://schemas.microsoft.com/office/drawing/2014/main" id="{69176FB9-50DD-4B9D-B1E3-69F530A48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EAD1BA9-BAC1-467A-8BAC-793E25FD0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 sz="5000" dirty="0"/>
              <a:t>YEAR 6 – CM2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D737F10-2132-4FCD-BB98-D6C7C441C0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fr-FR" dirty="0"/>
              <a:t>Caroline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487926-0AED-4452-85E6-FFC1197654A9}"/>
              </a:ext>
            </a:extLst>
          </p:cNvPr>
          <p:cNvSpPr/>
          <p:nvPr/>
        </p:nvSpPr>
        <p:spPr>
          <a:xfrm>
            <a:off x="5334000" y="4953081"/>
            <a:ext cx="6858000" cy="204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B6DCB-5922-41D1-9454-984D42C8620D}"/>
              </a:ext>
            </a:extLst>
          </p:cNvPr>
          <p:cNvSpPr/>
          <p:nvPr/>
        </p:nvSpPr>
        <p:spPr>
          <a:xfrm>
            <a:off x="4081670" y="0"/>
            <a:ext cx="1252330" cy="2839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5B2FB6-2DFC-4DFA-9275-7F862E747991}"/>
              </a:ext>
            </a:extLst>
          </p:cNvPr>
          <p:cNvSpPr/>
          <p:nvPr/>
        </p:nvSpPr>
        <p:spPr>
          <a:xfrm>
            <a:off x="4081670" y="6057900"/>
            <a:ext cx="125233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872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F1C29B-C5D2-415D-A2D8-465C28AD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9BB3731-526F-4638-85F8-715D717FFC12}" type="slidenum">
              <a:rPr lang="fr-FR" noProof="0" smtClean="0"/>
              <a:t>12</a:t>
            </a:fld>
            <a:endParaRPr lang="fr-FR" noProof="0" dirty="0"/>
          </a:p>
        </p:txBody>
      </p:sp>
      <p:sp>
        <p:nvSpPr>
          <p:cNvPr id="5" name="Rectangle à coins arrondis 3">
            <a:extLst>
              <a:ext uri="{FF2B5EF4-FFF2-40B4-BE49-F238E27FC236}">
                <a16:creationId xmlns:a16="http://schemas.microsoft.com/office/drawing/2014/main" id="{F96A9F2D-370B-4FBF-9601-8DFF5FA5399B}"/>
              </a:ext>
            </a:extLst>
          </p:cNvPr>
          <p:cNvSpPr/>
          <p:nvPr/>
        </p:nvSpPr>
        <p:spPr>
          <a:xfrm>
            <a:off x="1811760" y="729724"/>
            <a:ext cx="7976696" cy="50701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0" cmpd="thickThin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8000" dirty="0">
                <a:ln w="76200" cap="flat" cmpd="sng" algn="ctr">
                  <a:solidFill>
                    <a:srgbClr val="006600"/>
                  </a:solidFill>
                  <a:prstDash val="solid"/>
                  <a:round/>
                </a:ln>
                <a:noFill/>
                <a:effectLst>
                  <a:outerShdw blurRad="41275" dist="12700" dir="12000000" algn="tl">
                    <a:srgbClr val="000000">
                      <a:alpha val="40000"/>
                    </a:srgbClr>
                  </a:outerShdw>
                </a:effectLst>
                <a:latin typeface="A.C.M.E. Secret Agent"/>
                <a:ea typeface="Calibri"/>
                <a:cs typeface="Times New Roman"/>
              </a:rPr>
              <a:t>How are </a:t>
            </a:r>
            <a:r>
              <a:rPr lang="fr-FR" sz="8000" dirty="0" err="1">
                <a:ln w="76200" cap="flat" cmpd="sng" algn="ctr">
                  <a:solidFill>
                    <a:srgbClr val="006600"/>
                  </a:solidFill>
                  <a:prstDash val="solid"/>
                  <a:round/>
                </a:ln>
                <a:noFill/>
                <a:effectLst>
                  <a:outerShdw blurRad="41275" dist="12700" dir="12000000" algn="tl">
                    <a:srgbClr val="000000">
                      <a:alpha val="40000"/>
                    </a:srgbClr>
                  </a:outerShdw>
                </a:effectLst>
                <a:latin typeface="A.C.M.E. Secret Agent"/>
                <a:ea typeface="Calibri"/>
                <a:cs typeface="Times New Roman"/>
              </a:rPr>
              <a:t>we</a:t>
            </a:r>
            <a:r>
              <a:rPr lang="fr-FR" sz="8000" dirty="0">
                <a:ln w="76200" cap="flat" cmpd="sng" algn="ctr">
                  <a:solidFill>
                    <a:srgbClr val="006600"/>
                  </a:solidFill>
                  <a:prstDash val="solid"/>
                  <a:round/>
                </a:ln>
                <a:noFill/>
                <a:effectLst>
                  <a:outerShdw blurRad="41275" dist="12700" dir="12000000" algn="tl">
                    <a:srgbClr val="000000">
                      <a:alpha val="40000"/>
                    </a:srgbClr>
                  </a:outerShdw>
                </a:effectLst>
                <a:latin typeface="A.C.M.E. Secret Agent"/>
                <a:ea typeface="Calibri"/>
                <a:cs typeface="Times New Roman"/>
              </a:rPr>
              <a:t> </a:t>
            </a:r>
            <a:r>
              <a:rPr lang="fr-FR" sz="8000" dirty="0" err="1">
                <a:ln w="76200" cap="flat" cmpd="sng" algn="ctr">
                  <a:solidFill>
                    <a:srgbClr val="006600"/>
                  </a:solidFill>
                  <a:prstDash val="solid"/>
                  <a:round/>
                </a:ln>
                <a:noFill/>
                <a:effectLst>
                  <a:outerShdw blurRad="41275" dist="12700" dir="12000000" algn="tl">
                    <a:srgbClr val="000000">
                      <a:alpha val="40000"/>
                    </a:srgbClr>
                  </a:outerShdw>
                </a:effectLst>
                <a:latin typeface="A.C.M.E. Secret Agent"/>
                <a:ea typeface="Calibri"/>
                <a:cs typeface="Times New Roman"/>
              </a:rPr>
              <a:t>connected</a:t>
            </a:r>
            <a:r>
              <a:rPr lang="fr-FR" sz="8000" dirty="0">
                <a:ln w="76200" cap="flat" cmpd="sng" algn="ctr">
                  <a:solidFill>
                    <a:srgbClr val="006600"/>
                  </a:solidFill>
                  <a:prstDash val="solid"/>
                  <a:round/>
                </a:ln>
                <a:noFill/>
                <a:effectLst>
                  <a:outerShdw blurRad="41275" dist="12700" dir="12000000" algn="tl">
                    <a:srgbClr val="000000">
                      <a:alpha val="40000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 </a:t>
            </a:r>
            <a:r>
              <a:rPr lang="fr-FR" sz="8000" dirty="0">
                <a:ln w="76200" cap="flat" cmpd="sng" algn="ctr">
                  <a:solidFill>
                    <a:srgbClr val="006600"/>
                  </a:solidFill>
                  <a:prstDash val="solid"/>
                  <a:round/>
                </a:ln>
                <a:noFill/>
                <a:effectLst>
                  <a:outerShdw blurRad="41275" dist="12700" dir="12000000" algn="tl">
                    <a:srgbClr val="000000">
                      <a:alpha val="40000"/>
                    </a:srgbClr>
                  </a:outerShdw>
                </a:effectLst>
                <a:latin typeface="A.C.M.E. Secret Agent"/>
                <a:ea typeface="Calibri"/>
                <a:cs typeface="Times New Roman"/>
              </a:rPr>
              <a:t>?</a:t>
            </a:r>
            <a:endParaRPr lang="fr-FR" sz="105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100" dirty="0"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749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919536" y="459396"/>
            <a:ext cx="8436568" cy="5633901"/>
            <a:chOff x="0" y="0"/>
            <a:chExt cx="9610725" cy="6467475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0" y="0"/>
              <a:ext cx="9610725" cy="64674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" name="Zone de texte 2"/>
            <p:cNvSpPr txBox="1"/>
            <p:nvPr/>
          </p:nvSpPr>
          <p:spPr>
            <a:xfrm>
              <a:off x="570016" y="296883"/>
              <a:ext cx="8550234" cy="59020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Students exchanged together to give a sense at this topic.</a:t>
              </a:r>
              <a:endParaRPr lang="fr-FR" sz="1100">
                <a:ea typeface="Calibri"/>
                <a:cs typeface="Times New Roman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They lead their ideas on a geographic way and chose to research what connect us to other european countries.</a:t>
              </a:r>
              <a:endParaRPr lang="fr-FR" sz="1100">
                <a:ea typeface="Calibri"/>
                <a:cs typeface="Times New Roman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They selected 2 main ideas :</a:t>
              </a:r>
              <a:endParaRPr lang="fr-FR" sz="1100">
                <a:ea typeface="Calibri"/>
                <a:cs typeface="Times New Roman"/>
              </a:endParaRPr>
            </a:p>
            <a:p>
              <a:pPr marL="342900" indent="-342900" algn="just">
                <a:lnSpc>
                  <a:spcPct val="115000"/>
                </a:lnSpc>
                <a:buFont typeface="Arial"/>
                <a:buChar char="-"/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What are the means of transports that connect us ?</a:t>
              </a:r>
              <a:endParaRPr lang="fr-FR" sz="1100">
                <a:ea typeface="Calibri"/>
                <a:cs typeface="Times New Roman"/>
              </a:endParaRPr>
            </a:p>
            <a:p>
              <a:pPr marL="342900" indent="-342900" algn="just">
                <a:lnSpc>
                  <a:spcPct val="115000"/>
                </a:lnSpc>
                <a:spcAft>
                  <a:spcPts val="1000"/>
                </a:spcAft>
                <a:buFont typeface="Arial"/>
                <a:buChar char="-"/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What cultural elements from other countries do we know and share ?</a:t>
              </a:r>
              <a:endParaRPr lang="fr-FR" sz="1100"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774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Imag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9647" r="25645" b="7874"/>
          <a:stretch>
            <a:fillRect/>
          </a:stretch>
        </p:blipFill>
        <p:spPr bwMode="auto">
          <a:xfrm>
            <a:off x="5202942" y="915366"/>
            <a:ext cx="3248025" cy="4187825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3394" b="3645"/>
          <a:stretch>
            <a:fillRect/>
          </a:stretch>
        </p:blipFill>
        <p:spPr bwMode="auto">
          <a:xfrm>
            <a:off x="3081339" y="3609975"/>
            <a:ext cx="2727325" cy="25654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Imag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2" r="38156"/>
          <a:stretch>
            <a:fillRect/>
          </a:stretch>
        </p:blipFill>
        <p:spPr bwMode="auto">
          <a:xfrm>
            <a:off x="3937318" y="1133858"/>
            <a:ext cx="862539" cy="116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/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10" r="71749"/>
          <a:stretch/>
        </p:blipFill>
        <p:spPr bwMode="auto">
          <a:xfrm rot="1077526">
            <a:off x="9565754" y="596899"/>
            <a:ext cx="698814" cy="1133396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/>
          <p:cNvPicPr/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25" r="3826" b="11888"/>
          <a:stretch/>
        </p:blipFill>
        <p:spPr bwMode="auto">
          <a:xfrm>
            <a:off x="1816736" y="2362836"/>
            <a:ext cx="1182921" cy="1393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/>
          <p:cNvPicPr/>
          <p:nvPr/>
        </p:nvPicPr>
        <p:blipFill rotWithShape="1"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10" r="71749"/>
          <a:stretch/>
        </p:blipFill>
        <p:spPr bwMode="auto">
          <a:xfrm>
            <a:off x="1916970" y="5053648"/>
            <a:ext cx="650638" cy="1121728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/>
          <p:cNvPicPr/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3" r="38156"/>
          <a:stretch/>
        </p:blipFill>
        <p:spPr bwMode="auto">
          <a:xfrm>
            <a:off x="9012670" y="2811005"/>
            <a:ext cx="790753" cy="1206533"/>
          </a:xfrm>
          <a:prstGeom prst="rect">
            <a:avLst/>
          </a:prstGeom>
          <a:ln w="381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/>
          <p:nvPr/>
        </p:nvPicPr>
        <p:blipFill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25" r="3826" b="12587"/>
          <a:stretch/>
        </p:blipFill>
        <p:spPr bwMode="auto">
          <a:xfrm>
            <a:off x="8305485" y="5172718"/>
            <a:ext cx="1333500" cy="1391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1336431" y="1351668"/>
            <a:ext cx="2322617" cy="587755"/>
            <a:chOff x="0" y="0"/>
            <a:chExt cx="1651379" cy="614149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651379" cy="61414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4" name="Zone de texte 11"/>
            <p:cNvSpPr txBox="1"/>
            <p:nvPr/>
          </p:nvSpPr>
          <p:spPr>
            <a:xfrm>
              <a:off x="168488" y="81681"/>
              <a:ext cx="1291709" cy="42268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" sz="2600" b="1" dirty="0">
                  <a:solidFill>
                    <a:srgbClr val="000099"/>
                  </a:solidFill>
                  <a:latin typeface="AR CENA"/>
                  <a:ea typeface="Calibri"/>
                  <a:cs typeface="Times New Roman"/>
                </a:rPr>
                <a:t>ERASMO</a:t>
              </a:r>
              <a:endParaRPr lang="fr-FR" sz="1100" dirty="0"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100" dirty="0">
                  <a:ea typeface="Calibri"/>
                  <a:cs typeface="Times New Roman"/>
                </a:rPr>
                <a:t> 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2861869" y="2627325"/>
            <a:ext cx="2103751" cy="533679"/>
            <a:chOff x="0" y="0"/>
            <a:chExt cx="1651379" cy="614149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651379" cy="61414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" name="Zone de texte 15"/>
            <p:cNvSpPr txBox="1"/>
            <p:nvPr/>
          </p:nvSpPr>
          <p:spPr>
            <a:xfrm>
              <a:off x="168488" y="81681"/>
              <a:ext cx="1291709" cy="42268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" sz="2600" b="1" dirty="0">
                  <a:solidFill>
                    <a:srgbClr val="7030A0"/>
                  </a:solidFill>
                  <a:latin typeface="AR CENA"/>
                  <a:ea typeface="Calibri"/>
                  <a:cs typeface="Times New Roman"/>
                </a:rPr>
                <a:t>MADRILA</a:t>
              </a:r>
              <a:endParaRPr lang="fr-FR" sz="1100" dirty="0"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100" dirty="0">
                  <a:ea typeface="Calibri"/>
                  <a:cs typeface="Times New Roman"/>
                </a:rPr>
                <a:t> 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116692" y="4455433"/>
            <a:ext cx="2727325" cy="588741"/>
            <a:chOff x="0" y="0"/>
            <a:chExt cx="1651379" cy="614149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1651379" cy="61414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" name="Zone de texte 18"/>
            <p:cNvSpPr txBox="1"/>
            <p:nvPr/>
          </p:nvSpPr>
          <p:spPr>
            <a:xfrm>
              <a:off x="168488" y="81681"/>
              <a:ext cx="1291709" cy="42268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-ES" sz="2600" b="1" dirty="0">
                  <a:solidFill>
                    <a:srgbClr val="76923C"/>
                  </a:solidFill>
                  <a:latin typeface="AR CENA"/>
                  <a:ea typeface="Calibri"/>
                  <a:cs typeface="Times New Roman"/>
                </a:rPr>
                <a:t>CANARMUS</a:t>
              </a:r>
              <a:endParaRPr lang="fr-FR" sz="1100" dirty="0"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100" dirty="0">
                  <a:ea typeface="Calibri"/>
                  <a:cs typeface="Times New Roman"/>
                </a:rPr>
                <a:t> 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8688288" y="1855757"/>
            <a:ext cx="3018746" cy="525518"/>
            <a:chOff x="0" y="0"/>
            <a:chExt cx="1651379" cy="614149"/>
          </a:xfrm>
        </p:grpSpPr>
        <p:sp>
          <p:nvSpPr>
            <p:cNvPr id="22" name="Rectangle 21"/>
            <p:cNvSpPr/>
            <p:nvPr/>
          </p:nvSpPr>
          <p:spPr>
            <a:xfrm>
              <a:off x="0" y="0"/>
              <a:ext cx="1651379" cy="61414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" name="Zone de texte 21"/>
            <p:cNvSpPr txBox="1"/>
            <p:nvPr/>
          </p:nvSpPr>
          <p:spPr>
            <a:xfrm>
              <a:off x="0" y="81603"/>
              <a:ext cx="1651161" cy="42268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" sz="2600" b="1" dirty="0">
                  <a:solidFill>
                    <a:srgbClr val="E36C0A"/>
                  </a:solidFill>
                  <a:latin typeface="AR CENA"/>
                  <a:ea typeface="Calibri"/>
                  <a:cs typeface="Times New Roman"/>
                </a:rPr>
                <a:t>ERASTOCKHOLM</a:t>
              </a:r>
              <a:endParaRPr lang="fr-FR" sz="1100" dirty="0"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100" dirty="0">
                  <a:ea typeface="Calibri"/>
                  <a:cs typeface="Times New Roman"/>
                </a:rPr>
                <a:t> 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8688289" y="4086681"/>
            <a:ext cx="2259499" cy="564728"/>
            <a:chOff x="0" y="0"/>
            <a:chExt cx="1651379" cy="61414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1651379" cy="61414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6" name="Zone de texte 24"/>
            <p:cNvSpPr txBox="1"/>
            <p:nvPr/>
          </p:nvSpPr>
          <p:spPr>
            <a:xfrm>
              <a:off x="168488" y="81681"/>
              <a:ext cx="1291709" cy="42268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-ES" sz="2600" b="1" dirty="0">
                  <a:solidFill>
                    <a:srgbClr val="943634"/>
                  </a:solidFill>
                  <a:latin typeface="AR CENA"/>
                  <a:ea typeface="Calibri"/>
                  <a:cs typeface="Times New Roman"/>
                </a:rPr>
                <a:t>BERLINO</a:t>
              </a:r>
              <a:endParaRPr lang="fr-FR" sz="1100" dirty="0"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100" dirty="0">
                  <a:ea typeface="Calibri"/>
                  <a:cs typeface="Times New Roman"/>
                </a:rPr>
                <a:t> 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6152516" y="5588966"/>
            <a:ext cx="2298451" cy="586410"/>
            <a:chOff x="0" y="0"/>
            <a:chExt cx="1651379" cy="614149"/>
          </a:xfrm>
        </p:grpSpPr>
        <p:sp>
          <p:nvSpPr>
            <p:cNvPr id="28" name="Rectangle 27"/>
            <p:cNvSpPr/>
            <p:nvPr/>
          </p:nvSpPr>
          <p:spPr>
            <a:xfrm>
              <a:off x="0" y="0"/>
              <a:ext cx="1651379" cy="61414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" name="Zone de texte 27"/>
            <p:cNvSpPr txBox="1"/>
            <p:nvPr/>
          </p:nvSpPr>
          <p:spPr>
            <a:xfrm>
              <a:off x="78638" y="81603"/>
              <a:ext cx="1493903" cy="42268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-ES" sz="2600" b="1" dirty="0">
                  <a:solidFill>
                    <a:srgbClr val="31849B"/>
                  </a:solidFill>
                  <a:latin typeface="AR CENA"/>
                  <a:ea typeface="Calibri"/>
                  <a:cs typeface="Times New Roman"/>
                </a:rPr>
                <a:t>PEPEROMUS</a:t>
              </a:r>
              <a:endParaRPr lang="fr-FR" sz="1100" dirty="0"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100" dirty="0">
                  <a:ea typeface="Calibri"/>
                  <a:cs typeface="Times New Roman"/>
                </a:rPr>
                <a:t> </a:t>
              </a:r>
            </a:p>
          </p:txBody>
        </p:sp>
      </p:grpSp>
      <p:cxnSp>
        <p:nvCxnSpPr>
          <p:cNvPr id="30" name="Connecteur droit avec flèche 29"/>
          <p:cNvCxnSpPr/>
          <p:nvPr/>
        </p:nvCxnSpPr>
        <p:spPr>
          <a:xfrm>
            <a:off x="4638494" y="1771390"/>
            <a:ext cx="1609906" cy="1551746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2862158" y="3245133"/>
            <a:ext cx="1937698" cy="837282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2443895" y="5829473"/>
            <a:ext cx="928645" cy="17399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7351082" y="1163598"/>
            <a:ext cx="2056965" cy="114853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>
            <a:off x="7155377" y="3254672"/>
            <a:ext cx="1857292" cy="6846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 flipV="1">
            <a:off x="7326630" y="4470384"/>
            <a:ext cx="1361658" cy="974841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1676400" y="55602"/>
            <a:ext cx="1035892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Erasmo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his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friends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want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to </a:t>
            </a: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visit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Europ and </a:t>
            </a: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discover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what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connects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them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They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will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have </a:t>
            </a:r>
            <a:r>
              <a:rPr lang="fr-FR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some</a:t>
            </a:r>
            <a:r>
              <a:rPr lang="fr-FR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missions to do. </a:t>
            </a:r>
            <a:r>
              <a:rPr lang="es-ES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Can </a:t>
            </a:r>
            <a:r>
              <a:rPr lang="es-ES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you</a:t>
            </a:r>
            <a:r>
              <a:rPr lang="es-ES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help</a:t>
            </a:r>
            <a:r>
              <a:rPr lang="es-ES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altLang="fr-FR" sz="2400" dirty="0" err="1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them</a:t>
            </a:r>
            <a:r>
              <a:rPr lang="es-ES" altLang="fr-FR" sz="2400" dirty="0">
                <a:solidFill>
                  <a:srgbClr val="0070C0"/>
                </a:solidFill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es-ES" altLang="fr-FR" sz="2400" dirty="0">
                <a:solidFill>
                  <a:srgbClr val="0070C0"/>
                </a:solidFill>
                <a:latin typeface="AR CENA" pitchFamily="2" charset="0"/>
                <a:ea typeface="Calibri" pitchFamily="34" charset="0"/>
                <a:cs typeface="Times New Roman" pitchFamily="18" charset="0"/>
              </a:rPr>
              <a:t>?</a:t>
            </a:r>
            <a:endParaRPr lang="fr-FR" altLang="fr-FR" sz="6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1"/>
          <p:cNvSpPr>
            <a:spLocks noChangeArrowheads="1"/>
          </p:cNvSpPr>
          <p:nvPr/>
        </p:nvSpPr>
        <p:spPr bwMode="auto">
          <a:xfrm>
            <a:off x="1676401" y="424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161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847529" y="548681"/>
            <a:ext cx="8504501" cy="5610001"/>
            <a:chOff x="0" y="0"/>
            <a:chExt cx="9610725" cy="6467475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0" y="0"/>
              <a:ext cx="9610725" cy="64674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" name="Zone de texte 2"/>
            <p:cNvSpPr txBox="1"/>
            <p:nvPr/>
          </p:nvSpPr>
          <p:spPr>
            <a:xfrm>
              <a:off x="570016" y="296883"/>
              <a:ext cx="8550234" cy="59020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u="sng">
                  <a:latin typeface="Arial"/>
                  <a:ea typeface="Calibri"/>
                  <a:cs typeface="Times New Roman"/>
                </a:rPr>
                <a:t>1st Mission</a:t>
              </a:r>
              <a:endParaRPr lang="fr-FR" sz="1100"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u="sng">
                  <a:latin typeface="Arial"/>
                  <a:ea typeface="Calibri"/>
                  <a:cs typeface="Times New Roman"/>
                </a:rPr>
                <a:t>Which means of transport connect us ?</a:t>
              </a:r>
              <a:endParaRPr lang="fr-FR" sz="1100">
                <a:ea typeface="Calibri"/>
                <a:cs typeface="Times New Roman"/>
              </a:endParaRPr>
            </a:p>
            <a:p>
              <a:pPr marL="342900" indent="-342900" algn="just">
                <a:lnSpc>
                  <a:spcPct val="115000"/>
                </a:lnSpc>
                <a:buFont typeface="Arial"/>
                <a:buChar char="-"/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Students made researches on maps and on internet to find how, from Perpignan, we can go to european cities (London, Stockholm, Berlin, Roma and Gran Canaria).</a:t>
              </a:r>
              <a:endParaRPr lang="fr-FR" sz="1100">
                <a:ea typeface="Calibri"/>
                <a:cs typeface="Times New Roman"/>
              </a:endParaRPr>
            </a:p>
            <a:p>
              <a:pPr marL="457200" algn="just">
                <a:lnSpc>
                  <a:spcPct val="115000"/>
                </a:lnSpc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 </a:t>
              </a:r>
              <a:endParaRPr lang="fr-FR" sz="1100">
                <a:ea typeface="Calibri"/>
                <a:cs typeface="Times New Roman"/>
              </a:endParaRPr>
            </a:p>
            <a:p>
              <a:pPr marL="342900" indent="-342900" algn="just">
                <a:lnSpc>
                  <a:spcPct val="115000"/>
                </a:lnSpc>
                <a:spcAft>
                  <a:spcPts val="1000"/>
                </a:spcAft>
                <a:buFont typeface="Arial"/>
                <a:buChar char="-"/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They had to complete maps to illustrate their answers.</a:t>
              </a:r>
              <a:endParaRPr lang="fr-FR" sz="1100"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56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2144396" y="460376"/>
            <a:ext cx="8056061" cy="5632921"/>
            <a:chOff x="0" y="0"/>
            <a:chExt cx="9610725" cy="6467475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0" y="0"/>
              <a:ext cx="9610725" cy="64674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" name="Zone de texte 2"/>
            <p:cNvSpPr txBox="1"/>
            <p:nvPr/>
          </p:nvSpPr>
          <p:spPr>
            <a:xfrm>
              <a:off x="570016" y="296883"/>
              <a:ext cx="8550234" cy="59020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dirty="0">
                  <a:latin typeface="Arial"/>
                  <a:ea typeface="Calibri"/>
                  <a:cs typeface="Times New Roman"/>
                </a:rPr>
                <a:t>   </a:t>
              </a:r>
              <a:r>
                <a:rPr lang="fr-FR" sz="2800" u="sng" dirty="0">
                  <a:latin typeface="Arial"/>
                  <a:ea typeface="Calibri"/>
                  <a:cs typeface="Times New Roman"/>
                </a:rPr>
                <a:t>Main </a:t>
              </a:r>
              <a:r>
                <a:rPr lang="fr-FR" sz="2800" u="sng" dirty="0" err="1">
                  <a:latin typeface="Arial"/>
                  <a:ea typeface="Calibri"/>
                  <a:cs typeface="Times New Roman"/>
                </a:rPr>
                <a:t>roads</a:t>
              </a:r>
              <a:r>
                <a:rPr lang="fr-FR" sz="2800" u="sng" dirty="0">
                  <a:latin typeface="Arial"/>
                  <a:ea typeface="Calibri"/>
                  <a:cs typeface="Times New Roman"/>
                </a:rPr>
                <a:t> and </a:t>
              </a:r>
              <a:r>
                <a:rPr lang="fr-FR" sz="2800" u="sng" dirty="0" err="1">
                  <a:latin typeface="Arial"/>
                  <a:ea typeface="Calibri"/>
                  <a:cs typeface="Times New Roman"/>
                </a:rPr>
                <a:t>airports</a:t>
              </a:r>
              <a:r>
                <a:rPr lang="fr-FR" sz="2800" u="sng" dirty="0">
                  <a:latin typeface="Arial"/>
                  <a:ea typeface="Calibri"/>
                  <a:cs typeface="Times New Roman"/>
                </a:rPr>
                <a:t> in Europe.</a:t>
              </a:r>
              <a:endParaRPr lang="fr-FR" sz="1100" dirty="0">
                <a:ea typeface="Calibri"/>
                <a:cs typeface="Times New Roman"/>
              </a:endParaRPr>
            </a:p>
          </p:txBody>
        </p:sp>
      </p:grpSp>
      <p:pic>
        <p:nvPicPr>
          <p:cNvPr id="3076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17"/>
          <a:stretch>
            <a:fillRect/>
          </a:stretch>
        </p:blipFill>
        <p:spPr bwMode="auto">
          <a:xfrm>
            <a:off x="2368420" y="1412777"/>
            <a:ext cx="3514725" cy="31718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ag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/>
          <a:stretch/>
        </p:blipFill>
        <p:spPr bwMode="auto">
          <a:xfrm>
            <a:off x="6600057" y="2276872"/>
            <a:ext cx="2956565" cy="32004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240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82588" y="3367415"/>
            <a:ext cx="4828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latin typeface="Arial" pitchFamily="34" charset="0"/>
                <a:ea typeface="Calibri" pitchFamily="34" charset="0"/>
                <a:cs typeface="Arial" pitchFamily="34" charset="0"/>
              </a:rPr>
              <a:t>   </a:t>
            </a: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66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207569" y="395837"/>
            <a:ext cx="8045723" cy="5682009"/>
            <a:chOff x="0" y="0"/>
            <a:chExt cx="9610725" cy="6467475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0" y="0"/>
              <a:ext cx="9610725" cy="64674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" name="Zone de texte 2"/>
            <p:cNvSpPr txBox="1"/>
            <p:nvPr/>
          </p:nvSpPr>
          <p:spPr>
            <a:xfrm>
              <a:off x="570016" y="296883"/>
              <a:ext cx="8550234" cy="59020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u="sng">
                  <a:latin typeface="Arial"/>
                  <a:ea typeface="Calibri"/>
                  <a:cs typeface="Times New Roman"/>
                </a:rPr>
                <a:t>2nd Mission</a:t>
              </a:r>
              <a:endParaRPr lang="fr-FR" sz="1100"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u="sng">
                  <a:latin typeface="Arial"/>
                  <a:ea typeface="Calibri"/>
                  <a:cs typeface="Times New Roman"/>
                </a:rPr>
                <a:t>Which cultural elements come from Europe ?</a:t>
              </a:r>
              <a:endParaRPr lang="fr-FR" sz="1100">
                <a:ea typeface="Calibri"/>
                <a:cs typeface="Times New Roman"/>
              </a:endParaRPr>
            </a:p>
            <a:p>
              <a:pPr marL="342900" indent="-342900" algn="just">
                <a:lnSpc>
                  <a:spcPct val="115000"/>
                </a:lnSpc>
                <a:buFont typeface="Arial"/>
                <a:buChar char="-"/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They had to associate pictures to their original country.</a:t>
              </a:r>
              <a:endParaRPr lang="fr-FR" sz="1100">
                <a:ea typeface="Calibri"/>
                <a:cs typeface="Times New Roman"/>
              </a:endParaRPr>
            </a:p>
            <a:p>
              <a:pPr marL="457200" algn="just">
                <a:lnSpc>
                  <a:spcPct val="115000"/>
                </a:lnSpc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 </a:t>
              </a:r>
              <a:endParaRPr lang="fr-FR" sz="1100">
                <a:ea typeface="Calibri"/>
                <a:cs typeface="Times New Roman"/>
              </a:endParaRPr>
            </a:p>
            <a:p>
              <a:pPr marL="342900" indent="-342900" algn="just">
                <a:lnSpc>
                  <a:spcPct val="115000"/>
                </a:lnSpc>
                <a:spcAft>
                  <a:spcPts val="1000"/>
                </a:spcAft>
                <a:buFont typeface="Arial"/>
                <a:buChar char="-"/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It was interesting for them to realise that they were convinced that some of these elements were french, but no…</a:t>
              </a:r>
              <a:endParaRPr lang="fr-FR" sz="1100"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362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1665986" y="235363"/>
            <a:ext cx="8894511" cy="6198919"/>
            <a:chOff x="0" y="0"/>
            <a:chExt cx="9610725" cy="6467475"/>
          </a:xfrm>
        </p:grpSpPr>
        <p:sp>
          <p:nvSpPr>
            <p:cNvPr id="24" name="Rectangle à coins arrondis 23"/>
            <p:cNvSpPr/>
            <p:nvPr/>
          </p:nvSpPr>
          <p:spPr>
            <a:xfrm>
              <a:off x="0" y="0"/>
              <a:ext cx="9610725" cy="64674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5" name="Zone de texte 2"/>
            <p:cNvSpPr txBox="1"/>
            <p:nvPr/>
          </p:nvSpPr>
          <p:spPr>
            <a:xfrm>
              <a:off x="570016" y="296883"/>
              <a:ext cx="8550234" cy="59020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          </a:t>
              </a:r>
            </a:p>
          </p:txBody>
        </p:sp>
      </p:grpSp>
      <p:pic>
        <p:nvPicPr>
          <p:cNvPr id="4114" name="Imag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1" y="519917"/>
            <a:ext cx="1441280" cy="144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Imag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67542"/>
            <a:ext cx="1412421" cy="141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Imag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454" y="1523385"/>
            <a:ext cx="1901162" cy="12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Imag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26601" r="15211" b="27184"/>
          <a:stretch>
            <a:fillRect/>
          </a:stretch>
        </p:blipFill>
        <p:spPr bwMode="auto">
          <a:xfrm>
            <a:off x="7308730" y="444173"/>
            <a:ext cx="2243655" cy="9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Imag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554043"/>
            <a:ext cx="1604236" cy="14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Imag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11884" r="2608" b="17970"/>
          <a:stretch>
            <a:fillRect/>
          </a:stretch>
        </p:blipFill>
        <p:spPr bwMode="auto">
          <a:xfrm>
            <a:off x="4566509" y="4935995"/>
            <a:ext cx="1554642" cy="114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Imag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5"/>
          <a:stretch>
            <a:fillRect/>
          </a:stretch>
        </p:blipFill>
        <p:spPr bwMode="auto">
          <a:xfrm>
            <a:off x="5976603" y="3474294"/>
            <a:ext cx="17145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Imag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617" y="3440216"/>
            <a:ext cx="12477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Imag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42" y="2055946"/>
            <a:ext cx="17335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Imag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18539" r="10674" b="9831"/>
          <a:stretch>
            <a:fillRect/>
          </a:stretch>
        </p:blipFill>
        <p:spPr bwMode="auto">
          <a:xfrm>
            <a:off x="2228849" y="4915480"/>
            <a:ext cx="20574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Image 2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b="9698"/>
          <a:stretch>
            <a:fillRect/>
          </a:stretch>
        </p:blipFill>
        <p:spPr bwMode="auto">
          <a:xfrm rot="16200000">
            <a:off x="6636559" y="4743735"/>
            <a:ext cx="1344340" cy="160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Image 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018" y="3474294"/>
            <a:ext cx="22669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Image 2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47" y="2050627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Image 2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19009" r="18987" b="15749"/>
          <a:stretch>
            <a:fillRect/>
          </a:stretch>
        </p:blipFill>
        <p:spPr bwMode="auto">
          <a:xfrm>
            <a:off x="8328249" y="4364720"/>
            <a:ext cx="193357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Image 2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15" y="2112541"/>
            <a:ext cx="20288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Image 1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398" y="2936452"/>
            <a:ext cx="2073019" cy="117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15240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1381975" y="1386215"/>
            <a:ext cx="28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381975" y="2529215"/>
            <a:ext cx="28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1381975" y="3748415"/>
            <a:ext cx="28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"/>
          <p:cNvSpPr>
            <a:spLocks noChangeArrowheads="1"/>
          </p:cNvSpPr>
          <p:nvPr/>
        </p:nvSpPr>
        <p:spPr bwMode="auto">
          <a:xfrm>
            <a:off x="1381975" y="4919990"/>
            <a:ext cx="28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1381975" y="9806315"/>
            <a:ext cx="28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1524001" y="161030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56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839572" y="459396"/>
            <a:ext cx="8621787" cy="5754017"/>
            <a:chOff x="0" y="0"/>
            <a:chExt cx="9610725" cy="6467475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0" y="0"/>
              <a:ext cx="9610725" cy="64674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" name="Zone de texte 2"/>
            <p:cNvSpPr txBox="1"/>
            <p:nvPr/>
          </p:nvSpPr>
          <p:spPr>
            <a:xfrm>
              <a:off x="570016" y="296883"/>
              <a:ext cx="8550234" cy="59020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u="sng" dirty="0">
                  <a:latin typeface="Arial"/>
                  <a:ea typeface="Calibri"/>
                  <a:cs typeface="Times New Roman"/>
                </a:rPr>
                <a:t>3rd Mission</a:t>
              </a:r>
              <a:endParaRPr lang="fr-FR" sz="1100" dirty="0"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u="sng" dirty="0">
                  <a:latin typeface="Arial"/>
                  <a:ea typeface="Calibri"/>
                  <a:cs typeface="Times New Roman"/>
                </a:rPr>
                <a:t>And us, </a:t>
              </a:r>
              <a:r>
                <a:rPr lang="fr-FR" sz="2800" b="1" u="sng" dirty="0" err="1">
                  <a:latin typeface="Arial"/>
                  <a:ea typeface="Calibri"/>
                  <a:cs typeface="Times New Roman"/>
                </a:rPr>
                <a:t>from</a:t>
              </a:r>
              <a:r>
                <a:rPr lang="fr-FR" sz="2800" b="1" u="sng" dirty="0">
                  <a:latin typeface="Arial"/>
                  <a:ea typeface="Calibri"/>
                  <a:cs typeface="Times New Roman"/>
                </a:rPr>
                <a:t> Perpignan, </a:t>
              </a:r>
              <a:r>
                <a:rPr lang="fr-FR" sz="2800" b="1" u="sng" dirty="0" err="1">
                  <a:latin typeface="Arial"/>
                  <a:ea typeface="Calibri"/>
                  <a:cs typeface="Times New Roman"/>
                </a:rPr>
                <a:t>what</a:t>
              </a:r>
              <a:r>
                <a:rPr lang="fr-FR" sz="2800" b="1" u="sng" dirty="0">
                  <a:latin typeface="Arial"/>
                  <a:ea typeface="Calibri"/>
                  <a:cs typeface="Times New Roman"/>
                </a:rPr>
                <a:t> </a:t>
              </a:r>
              <a:r>
                <a:rPr lang="fr-FR" sz="2800" b="1" u="sng" dirty="0" err="1">
                  <a:latin typeface="Arial"/>
                  <a:ea typeface="Calibri"/>
                  <a:cs typeface="Times New Roman"/>
                </a:rPr>
                <a:t>connects</a:t>
              </a:r>
              <a:r>
                <a:rPr lang="fr-FR" sz="2800" b="1" u="sng" dirty="0">
                  <a:latin typeface="Arial"/>
                  <a:ea typeface="Calibri"/>
                  <a:cs typeface="Times New Roman"/>
                </a:rPr>
                <a:t> us to Europe ?</a:t>
              </a:r>
              <a:endParaRPr lang="fr-FR" sz="1100" dirty="0">
                <a:ea typeface="Calibri"/>
                <a:cs typeface="Times New Roman"/>
              </a:endParaRPr>
            </a:p>
            <a:p>
              <a:pPr marL="342900" indent="-342900" algn="just">
                <a:lnSpc>
                  <a:spcPct val="115000"/>
                </a:lnSpc>
                <a:buFont typeface="Arial"/>
                <a:buChar char="-"/>
              </a:pPr>
              <a:r>
                <a:rPr lang="fr-FR" sz="2800" dirty="0" err="1">
                  <a:latin typeface="Arial"/>
                  <a:ea typeface="Calibri"/>
                  <a:cs typeface="Times New Roman"/>
                </a:rPr>
                <a:t>They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cared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about an international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logistic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platform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located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in Perpignan.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It’s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a site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that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organise import and </a:t>
              </a:r>
              <a:r>
                <a:rPr lang="fr-FR" sz="2800">
                  <a:latin typeface="Arial"/>
                  <a:ea typeface="Calibri"/>
                  <a:cs typeface="Times New Roman"/>
                </a:rPr>
                <a:t>export of fruits 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and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vegetables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.</a:t>
              </a:r>
              <a:endParaRPr lang="fr-FR" sz="1100" dirty="0">
                <a:ea typeface="Calibri"/>
                <a:cs typeface="Times New Roman"/>
              </a:endParaRPr>
            </a:p>
            <a:p>
              <a:pPr marL="342900" indent="-342900" algn="just">
                <a:lnSpc>
                  <a:spcPct val="115000"/>
                </a:lnSpc>
                <a:spcAft>
                  <a:spcPts val="1000"/>
                </a:spcAft>
                <a:buFont typeface="Arial"/>
                <a:buChar char="-"/>
              </a:pPr>
              <a:r>
                <a:rPr lang="fr-FR" sz="2800" dirty="0" err="1">
                  <a:latin typeface="Arial"/>
                  <a:ea typeface="Calibri"/>
                  <a:cs typeface="Times New Roman"/>
                </a:rPr>
                <a:t>Doing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researches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on the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website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and on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aerial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views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,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they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learned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about the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european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connection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of </a:t>
              </a:r>
              <a:r>
                <a:rPr lang="fr-FR" sz="2800" dirty="0" err="1">
                  <a:latin typeface="Arial"/>
                  <a:ea typeface="Calibri"/>
                  <a:cs typeface="Times New Roman"/>
                </a:rPr>
                <a:t>this</a:t>
              </a:r>
              <a:r>
                <a:rPr lang="fr-FR" sz="2800" dirty="0">
                  <a:latin typeface="Arial"/>
                  <a:ea typeface="Calibri"/>
                  <a:cs typeface="Times New Roman"/>
                </a:rPr>
                <a:t> site.</a:t>
              </a:r>
              <a:endParaRPr lang="fr-FR" sz="1100" dirty="0"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996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ésultat de recherche d'images pour &quot;bridge london&quot;">
            <a:extLst>
              <a:ext uri="{FF2B5EF4-FFF2-40B4-BE49-F238E27FC236}">
                <a16:creationId xmlns:a16="http://schemas.microsoft.com/office/drawing/2014/main" id="{FEFC24BB-2661-44FC-B33B-82DA2D10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1097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3A8E9B69-2D69-4832-A3E4-C5AED64E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835398"/>
            <a:ext cx="5879064" cy="2113385"/>
          </a:xfrm>
          <a:solidFill>
            <a:schemeClr val="accent4">
              <a:lumMod val="75000"/>
            </a:schemeClr>
          </a:solidFill>
        </p:spPr>
        <p:txBody>
          <a:bodyPr rtlCol="0" anchor="ctr">
            <a:noAutofit/>
          </a:bodyPr>
          <a:lstStyle/>
          <a:p>
            <a:pPr rtl="0"/>
            <a:r>
              <a:rPr lang="fr-FR" sz="5000" dirty="0">
                <a:solidFill>
                  <a:srgbClr val="DED8A4"/>
                </a:solidFill>
              </a:rPr>
              <a:t> YEAR 6 – CM2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BA56102E-0782-4AC7-828D-2EE9AD303088}"/>
              </a:ext>
            </a:extLst>
          </p:cNvPr>
          <p:cNvSpPr txBox="1">
            <a:spLocks/>
          </p:cNvSpPr>
          <p:nvPr/>
        </p:nvSpPr>
        <p:spPr>
          <a:xfrm>
            <a:off x="839787" y="4948783"/>
            <a:ext cx="5879063" cy="89988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rgbClr val="DED8A4"/>
                </a:solidFill>
              </a:rPr>
              <a:t>    Laurent</a:t>
            </a: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0B3ACFD9-E701-4AC4-A4CC-507F5052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262758"/>
            <a:ext cx="266700" cy="225969"/>
          </a:xfrm>
        </p:spPr>
        <p:txBody>
          <a:bodyPr rtlCol="0"/>
          <a:lstStyle/>
          <a:p>
            <a:pPr rtl="0"/>
            <a:fld id="{D9BB3731-526F-4638-85F8-715D717FFC12}" type="slidenum">
              <a:rPr lang="fr-FR" smtClean="0"/>
              <a:pPr rtl="0"/>
              <a:t>2</a:t>
            </a:fld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2CDED6-24C0-4D2F-8145-E7875B890F8F}"/>
              </a:ext>
            </a:extLst>
          </p:cNvPr>
          <p:cNvSpPr/>
          <p:nvPr/>
        </p:nvSpPr>
        <p:spPr>
          <a:xfrm>
            <a:off x="1272209" y="4505056"/>
            <a:ext cx="10933571" cy="2259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593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991544" y="210248"/>
            <a:ext cx="8491291" cy="6063323"/>
            <a:chOff x="0" y="0"/>
            <a:chExt cx="9610725" cy="6467475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0" y="0"/>
              <a:ext cx="9610725" cy="64674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" name="Zone de texte 2"/>
            <p:cNvSpPr txBox="1"/>
            <p:nvPr/>
          </p:nvSpPr>
          <p:spPr>
            <a:xfrm>
              <a:off x="570016" y="296883"/>
              <a:ext cx="8550234" cy="59020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fr-FR" sz="1100" dirty="0">
                <a:ea typeface="Calibri"/>
                <a:cs typeface="Times New Roman"/>
              </a:endParaRP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 r="9548"/>
          <a:stretch/>
        </p:blipFill>
        <p:spPr>
          <a:xfrm>
            <a:off x="2479276" y="488578"/>
            <a:ext cx="3805969" cy="22028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488579"/>
            <a:ext cx="3456385" cy="22986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2924945"/>
            <a:ext cx="3600126" cy="25328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2" b="10102"/>
          <a:stretch/>
        </p:blipFill>
        <p:spPr>
          <a:xfrm>
            <a:off x="6170362" y="3068960"/>
            <a:ext cx="4029092" cy="25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79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1742267" y="238434"/>
            <a:ext cx="8674213" cy="6358918"/>
            <a:chOff x="0" y="0"/>
            <a:chExt cx="9610725" cy="6467475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0" y="0"/>
              <a:ext cx="9610725" cy="64674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" name="Zone de texte 2"/>
            <p:cNvSpPr txBox="1"/>
            <p:nvPr/>
          </p:nvSpPr>
          <p:spPr>
            <a:xfrm>
              <a:off x="570016" y="296883"/>
              <a:ext cx="8550234" cy="59020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    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       </a:t>
              </a:r>
              <a:endParaRPr lang="fr-FR" sz="1100"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>
                  <a:latin typeface="Arial"/>
                  <a:ea typeface="Calibri"/>
                  <a:cs typeface="Times New Roman"/>
                </a:rPr>
                <a:t> </a:t>
              </a:r>
              <a:endParaRPr lang="fr-FR" sz="1100">
                <a:ea typeface="Calibri"/>
                <a:cs typeface="Times New Roman"/>
              </a:endParaRPr>
            </a:p>
          </p:txBody>
        </p:sp>
      </p:grpSp>
      <p:pic>
        <p:nvPicPr>
          <p:cNvPr id="5129" name="Imag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79" y="1014487"/>
            <a:ext cx="1676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Imag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42" y="1001845"/>
            <a:ext cx="2304256" cy="172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Imag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2" b="25316"/>
          <a:stretch>
            <a:fillRect/>
          </a:stretch>
        </p:blipFill>
        <p:spPr bwMode="auto">
          <a:xfrm rot="20296501">
            <a:off x="2351584" y="3657600"/>
            <a:ext cx="31242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Image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9" r="17619" b="19092"/>
          <a:stretch>
            <a:fillRect/>
          </a:stretch>
        </p:blipFill>
        <p:spPr bwMode="auto">
          <a:xfrm>
            <a:off x="8124031" y="4150990"/>
            <a:ext cx="2057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Imag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30943" r="24590" b="18646"/>
          <a:stretch>
            <a:fillRect/>
          </a:stretch>
        </p:blipFill>
        <p:spPr bwMode="auto">
          <a:xfrm>
            <a:off x="8262144" y="1714500"/>
            <a:ext cx="17811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Image 3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019687"/>
            <a:ext cx="1771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Image 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b="35016"/>
          <a:stretch>
            <a:fillRect/>
          </a:stretch>
        </p:blipFill>
        <p:spPr bwMode="auto">
          <a:xfrm>
            <a:off x="6291716" y="468965"/>
            <a:ext cx="18288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5240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381975" y="2424440"/>
            <a:ext cx="28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381975" y="4586615"/>
            <a:ext cx="28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524001" y="69305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381975" y="8758565"/>
            <a:ext cx="28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1381975" y="10701665"/>
            <a:ext cx="28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381975" y="13063865"/>
            <a:ext cx="28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6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ADB21EC-A694-46EC-A11A-C6E02A13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How are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connected</a:t>
            </a:r>
            <a:r>
              <a:rPr lang="fr-FR" dirty="0"/>
              <a:t>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7241320-E948-4C41-96A5-A5BBDCB41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decided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the links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countries…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A96FD62-B299-468D-AC37-BC8FE0EF0F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58722" y="4669415"/>
            <a:ext cx="4914830" cy="1426155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fr-FR" sz="2800" dirty="0"/>
              <a:t>Is </a:t>
            </a:r>
            <a:r>
              <a:rPr lang="fr-FR" sz="2800" dirty="0" err="1"/>
              <a:t>there</a:t>
            </a:r>
            <a:r>
              <a:rPr lang="fr-FR" sz="2800" dirty="0"/>
              <a:t> a </a:t>
            </a:r>
            <a:r>
              <a:rPr lang="fr-FR" sz="2800" dirty="0" err="1"/>
              <a:t>little</a:t>
            </a:r>
            <a:r>
              <a:rPr lang="fr-FR" sz="2800" dirty="0"/>
              <a:t> bit of </a:t>
            </a:r>
            <a:r>
              <a:rPr lang="fr-FR" sz="2800" dirty="0" err="1"/>
              <a:t>England</a:t>
            </a:r>
            <a:r>
              <a:rPr lang="fr-FR" sz="2800" dirty="0"/>
              <a:t>, </a:t>
            </a:r>
            <a:r>
              <a:rPr lang="fr-FR" sz="2800" dirty="0" err="1"/>
              <a:t>Sweden</a:t>
            </a:r>
            <a:r>
              <a:rPr lang="fr-FR" sz="2800" dirty="0"/>
              <a:t> and Spain </a:t>
            </a:r>
            <a:r>
              <a:rPr lang="fr-FR" sz="2800" dirty="0" err="1"/>
              <a:t>where</a:t>
            </a:r>
            <a:r>
              <a:rPr lang="fr-FR" sz="2800" dirty="0"/>
              <a:t> </a:t>
            </a:r>
            <a:r>
              <a:rPr lang="fr-FR" sz="2800" dirty="0" err="1"/>
              <a:t>we</a:t>
            </a:r>
            <a:r>
              <a:rPr lang="fr-FR" sz="2800" dirty="0"/>
              <a:t> live?</a:t>
            </a:r>
          </a:p>
          <a:p>
            <a:pPr rtl="0"/>
            <a:r>
              <a:rPr lang="fr-FR" sz="2800" dirty="0"/>
              <a:t>And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there</a:t>
            </a:r>
            <a:r>
              <a:rPr lang="fr-FR" sz="2800" dirty="0"/>
              <a:t> a </a:t>
            </a:r>
            <a:r>
              <a:rPr lang="fr-FR" sz="2800" dirty="0" err="1"/>
              <a:t>little</a:t>
            </a:r>
            <a:r>
              <a:rPr lang="fr-FR" sz="2800" dirty="0"/>
              <a:t> bit of France in </a:t>
            </a:r>
            <a:r>
              <a:rPr lang="fr-FR" sz="2800" dirty="0" err="1"/>
              <a:t>your</a:t>
            </a:r>
            <a:r>
              <a:rPr lang="fr-FR" sz="2800" dirty="0"/>
              <a:t> countries?</a:t>
            </a:r>
          </a:p>
          <a:p>
            <a:pPr rtl="0"/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E1ADBA-CE66-4BFB-B4FB-33A8566C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smtClean="0"/>
              <a:pPr rtl="0"/>
              <a:t>3</a:t>
            </a:fld>
            <a:endParaRPr lang="fr-FR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1F58BEC-D0A6-414A-A86B-52F192B8B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8" y="1290637"/>
            <a:ext cx="6563464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601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093E608-0E19-4F68-A6B7-B0A2A263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?</a:t>
            </a:r>
          </a:p>
        </p:txBody>
      </p:sp>
      <p:pic>
        <p:nvPicPr>
          <p:cNvPr id="36" name="Espace réservé d’image 35" descr="Icône de maison">
            <a:extLst>
              <a:ext uri="{FF2B5EF4-FFF2-40B4-BE49-F238E27FC236}">
                <a16:creationId xmlns:a16="http://schemas.microsoft.com/office/drawing/2014/main" id="{4B47D04C-E51A-4CB6-9B18-9D632E3010A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818" r="6818"/>
          <a:stretch/>
        </p:blipFill>
        <p:spPr/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88B31D3-0789-4DF4-AD20-93415472DD1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265021" y="1396445"/>
            <a:ext cx="4955429" cy="539496"/>
          </a:xfrm>
        </p:spPr>
        <p:txBody>
          <a:bodyPr rtlCol="0" anchor="ctr"/>
          <a:lstStyle/>
          <a:p>
            <a:pPr rtl="0"/>
            <a:r>
              <a:rPr lang="fr-FR" dirty="0" err="1"/>
              <a:t>Researches</a:t>
            </a:r>
            <a:endParaRPr lang="fr-FR" dirty="0"/>
          </a:p>
        </p:txBody>
      </p:sp>
      <p:pic>
        <p:nvPicPr>
          <p:cNvPr id="38" name="Espace réservé d’image 37" descr="Icône de calendrier">
            <a:extLst>
              <a:ext uri="{FF2B5EF4-FFF2-40B4-BE49-F238E27FC236}">
                <a16:creationId xmlns:a16="http://schemas.microsoft.com/office/drawing/2014/main" id="{E870BD4A-115C-4093-BB73-28C846074B2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818" r="6818"/>
          <a:stretch>
            <a:fillRect/>
          </a:stretch>
        </p:blipFill>
        <p:spPr/>
      </p:pic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19D2F06-5815-4EF2-9A13-83A5ABF34AC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65020" y="2575711"/>
            <a:ext cx="4955429" cy="539496"/>
          </a:xfrm>
        </p:spPr>
        <p:txBody>
          <a:bodyPr rtlCol="0" anchor="ctr"/>
          <a:lstStyle/>
          <a:p>
            <a:pPr rtl="0"/>
            <a:r>
              <a:rPr lang="fr-FR" dirty="0"/>
              <a:t>Posters</a:t>
            </a:r>
          </a:p>
        </p:txBody>
      </p:sp>
      <p:pic>
        <p:nvPicPr>
          <p:cNvPr id="40" name="Espace réservé d’image 39" descr="Icône Bâtiment">
            <a:extLst>
              <a:ext uri="{FF2B5EF4-FFF2-40B4-BE49-F238E27FC236}">
                <a16:creationId xmlns:a16="http://schemas.microsoft.com/office/drawing/2014/main" id="{581E6194-7E02-4563-8932-E13250B2F8D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912" r="6912"/>
          <a:stretch>
            <a:fillRect/>
          </a:stretch>
        </p:blipFill>
        <p:spPr/>
      </p:pic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B475F4D3-1586-43BE-AC84-DD98C4648AEF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6284490" y="3754977"/>
            <a:ext cx="4955429" cy="539496"/>
          </a:xfrm>
        </p:spPr>
        <p:txBody>
          <a:bodyPr rtlCol="0" anchor="ctr"/>
          <a:lstStyle/>
          <a:p>
            <a:pPr rtl="0"/>
            <a:r>
              <a:rPr lang="fr-FR" dirty="0"/>
              <a:t>Survey</a:t>
            </a:r>
          </a:p>
        </p:txBody>
      </p:sp>
      <p:pic>
        <p:nvPicPr>
          <p:cNvPr id="42" name="Espace réservé d’image 41" descr="Icône gratte-ciel">
            <a:extLst>
              <a:ext uri="{FF2B5EF4-FFF2-40B4-BE49-F238E27FC236}">
                <a16:creationId xmlns:a16="http://schemas.microsoft.com/office/drawing/2014/main" id="{FD86819F-08DB-4109-B97C-F624E08E0BB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912" r="6912"/>
          <a:stretch>
            <a:fillRect/>
          </a:stretch>
        </p:blipFill>
        <p:spPr/>
      </p:pic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7A42803C-547E-41DA-9911-41C9F0E86FF7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265020" y="4934749"/>
            <a:ext cx="4955429" cy="539496"/>
          </a:xfrm>
        </p:spPr>
        <p:txBody>
          <a:bodyPr rtlCol="0" anchor="ctr"/>
          <a:lstStyle/>
          <a:p>
            <a:pPr rtl="0"/>
            <a:r>
              <a:rPr lang="fr-FR" dirty="0"/>
              <a:t>Exhibition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8BFDA7-2AA5-49BB-B8CE-5BAAD8CF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smtClean="0"/>
              <a:pPr rtl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370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849F580-01FD-484E-9950-47D2C72C0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RESEARCHES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D83D5D-8E65-42E8-BA74-2E2799FE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smtClean="0"/>
              <a:pPr rtl="0"/>
              <a:t>5</a:t>
            </a:fld>
            <a:endParaRPr lang="fr-FR" dirty="0"/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4819E833-7ED3-484F-8358-294941A558CE}"/>
              </a:ext>
            </a:extLst>
          </p:cNvPr>
          <p:cNvSpPr txBox="1">
            <a:spLocks/>
          </p:cNvSpPr>
          <p:nvPr/>
        </p:nvSpPr>
        <p:spPr>
          <a:xfrm>
            <a:off x="862258" y="3234519"/>
            <a:ext cx="5233742" cy="276887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/>
              <a:t>Informations on </a:t>
            </a:r>
            <a:r>
              <a:rPr lang="fr-FR" sz="3200" dirty="0" err="1"/>
              <a:t>each</a:t>
            </a:r>
            <a:r>
              <a:rPr lang="fr-FR" sz="3200" dirty="0"/>
              <a:t> country.</a:t>
            </a:r>
          </a:p>
          <a:p>
            <a:r>
              <a:rPr lang="fr-FR" sz="3200" dirty="0"/>
              <a:t>Links </a:t>
            </a:r>
            <a:r>
              <a:rPr lang="fr-FR" sz="3200" dirty="0" err="1"/>
              <a:t>between</a:t>
            </a:r>
            <a:r>
              <a:rPr lang="fr-FR" sz="3200" dirty="0"/>
              <a:t> countries.</a:t>
            </a:r>
          </a:p>
          <a:p>
            <a:r>
              <a:rPr lang="fr-FR" sz="3200" dirty="0">
                <a:hlinkClick r:id="rId3" action="ppaction://hlinkfile"/>
              </a:rPr>
              <a:t>Conclusions</a:t>
            </a:r>
            <a:endParaRPr lang="fr-FR" sz="3200" dirty="0"/>
          </a:p>
          <a:p>
            <a:endParaRPr lang="fr-FR" sz="32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26" name="Picture 2" descr="Résultat de recherche d'images pour &quot;drapeau anglais&quot;">
            <a:extLst>
              <a:ext uri="{FF2B5EF4-FFF2-40B4-BE49-F238E27FC236}">
                <a16:creationId xmlns:a16="http://schemas.microsoft.com/office/drawing/2014/main" id="{70E254F4-42AB-49A7-B09E-2622CF6BE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11761" r="8922" b="12230"/>
          <a:stretch/>
        </p:blipFill>
        <p:spPr bwMode="auto">
          <a:xfrm>
            <a:off x="7771261" y="567334"/>
            <a:ext cx="260608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drapeau espagnol&quot;">
            <a:extLst>
              <a:ext uri="{FF2B5EF4-FFF2-40B4-BE49-F238E27FC236}">
                <a16:creationId xmlns:a16="http://schemas.microsoft.com/office/drawing/2014/main" id="{AF55913A-B8C7-4BB1-AC57-471D3A0CF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13" y="2591331"/>
            <a:ext cx="2606080" cy="167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drapeau suede&quot;">
            <a:extLst>
              <a:ext uri="{FF2B5EF4-FFF2-40B4-BE49-F238E27FC236}">
                <a16:creationId xmlns:a16="http://schemas.microsoft.com/office/drawing/2014/main" id="{8238DC3D-FAD5-451C-9425-33358B72C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661" y="4486910"/>
            <a:ext cx="2667001" cy="177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drapeau france&quot;">
            <a:extLst>
              <a:ext uri="{FF2B5EF4-FFF2-40B4-BE49-F238E27FC236}">
                <a16:creationId xmlns:a16="http://schemas.microsoft.com/office/drawing/2014/main" id="{EEF01E73-29E4-4947-9073-42A8B44FE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1" b="17334"/>
          <a:stretch/>
        </p:blipFill>
        <p:spPr bwMode="auto">
          <a:xfrm>
            <a:off x="9318082" y="2540778"/>
            <a:ext cx="2606080" cy="17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86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849F580-01FD-484E-9950-47D2C72C0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CONCLUSIONS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D83D5D-8E65-42E8-BA74-2E2799FE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smtClean="0"/>
              <a:pPr rtl="0"/>
              <a:t>6</a:t>
            </a:fld>
            <a:endParaRPr lang="fr-FR" dirty="0"/>
          </a:p>
        </p:txBody>
      </p:sp>
      <p:pic>
        <p:nvPicPr>
          <p:cNvPr id="2050" name="Picture 2" descr="Résultat de recherche d'images pour &quot;bernadotte&quot;">
            <a:extLst>
              <a:ext uri="{FF2B5EF4-FFF2-40B4-BE49-F238E27FC236}">
                <a16:creationId xmlns:a16="http://schemas.microsoft.com/office/drawing/2014/main" id="{EDB09CB0-9FA9-4100-ACAB-8D412774F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190500"/>
            <a:ext cx="2095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bethencourt&quot;">
            <a:extLst>
              <a:ext uri="{FF2B5EF4-FFF2-40B4-BE49-F238E27FC236}">
                <a16:creationId xmlns:a16="http://schemas.microsoft.com/office/drawing/2014/main" id="{C6A64C7A-8595-4A3A-8B21-927890318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90500"/>
            <a:ext cx="217024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AB0F48F-1447-4630-AA85-70F332978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4" y="3429000"/>
            <a:ext cx="3011486" cy="291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ésultat de recherche d'images pour &quot;ed sheeran&quot;">
            <a:extLst>
              <a:ext uri="{FF2B5EF4-FFF2-40B4-BE49-F238E27FC236}">
                <a16:creationId xmlns:a16="http://schemas.microsoft.com/office/drawing/2014/main" id="{258C629C-68FA-4608-B55D-3823CD740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14" y="261168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ésultat de recherche d'images pour &quot;zlatan sweden&quot;">
            <a:extLst>
              <a:ext uri="{FF2B5EF4-FFF2-40B4-BE49-F238E27FC236}">
                <a16:creationId xmlns:a16="http://schemas.microsoft.com/office/drawing/2014/main" id="{2B8B5D01-E87B-4E01-A322-AA3CEEF7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59" y="3827289"/>
            <a:ext cx="3880341" cy="203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ésultat de recherche d'images pour &quot;canarian  food&quot;">
            <a:extLst>
              <a:ext uri="{FF2B5EF4-FFF2-40B4-BE49-F238E27FC236}">
                <a16:creationId xmlns:a16="http://schemas.microsoft.com/office/drawing/2014/main" id="{9052980C-099E-4B39-A8BF-A529BD80E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5650"/>
            <a:ext cx="2107636" cy="15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ésultat de recherche d'images pour &quot;deco uk&quot;">
            <a:extLst>
              <a:ext uri="{FF2B5EF4-FFF2-40B4-BE49-F238E27FC236}">
                <a16:creationId xmlns:a16="http://schemas.microsoft.com/office/drawing/2014/main" id="{2BEA6C0F-ED39-44A0-960C-4526B693F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3" y="3429000"/>
            <a:ext cx="2833758" cy="283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ésultat de recherche d'images pour &quot;ikea&quot;">
            <a:extLst>
              <a:ext uri="{FF2B5EF4-FFF2-40B4-BE49-F238E27FC236}">
                <a16:creationId xmlns:a16="http://schemas.microsoft.com/office/drawing/2014/main" id="{4D16FAE7-1021-4754-BFD5-51E1BE7B3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36" y="457751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907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849F580-01FD-484E-9950-47D2C72C0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POSTERS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D83D5D-8E65-42E8-BA74-2E2799FE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smtClean="0"/>
              <a:pPr rtl="0"/>
              <a:t>7</a:t>
            </a:fld>
            <a:endParaRPr lang="fr-F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6B2C7B-93C6-4145-885B-CDE3D88F5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0025" y="2880212"/>
            <a:ext cx="28003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5FBC333-E500-4E29-A72F-9A85BCE9A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92"/>
          <a:stretch/>
        </p:blipFill>
        <p:spPr bwMode="auto">
          <a:xfrm rot="10800000">
            <a:off x="457200" y="3169623"/>
            <a:ext cx="6063238" cy="31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52250BC-3AB8-4242-8876-2D611B2D4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7"/>
          <a:stretch/>
        </p:blipFill>
        <p:spPr bwMode="auto">
          <a:xfrm>
            <a:off x="5824773" y="369273"/>
            <a:ext cx="5262327" cy="267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141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849F580-01FD-484E-9950-47D2C72C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1577"/>
            <a:ext cx="5262327" cy="1325563"/>
          </a:xfrm>
        </p:spPr>
        <p:txBody>
          <a:bodyPr rtlCol="0"/>
          <a:lstStyle/>
          <a:p>
            <a:pPr rtl="0"/>
            <a:r>
              <a:rPr lang="fr-FR" dirty="0"/>
              <a:t>SURVEY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97E66D7-791B-4DE1-9B2A-979805735D1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2258" y="3234519"/>
            <a:ext cx="5233742" cy="2768873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fr-FR" sz="3200" dirty="0"/>
              <a:t>First </a:t>
            </a:r>
            <a:r>
              <a:rPr lang="fr-FR" sz="3200" dirty="0" err="1"/>
              <a:t>three</a:t>
            </a:r>
            <a:r>
              <a:rPr lang="fr-FR" sz="3200" dirty="0"/>
              <a:t> </a:t>
            </a:r>
            <a:r>
              <a:rPr lang="fr-FR" sz="3200" dirty="0" err="1"/>
              <a:t>words</a:t>
            </a:r>
            <a:r>
              <a:rPr lang="fr-FR" sz="3200" dirty="0"/>
              <a:t> </a:t>
            </a:r>
            <a:r>
              <a:rPr lang="fr-FR" sz="3200" dirty="0" err="1"/>
              <a:t>that</a:t>
            </a:r>
            <a:r>
              <a:rPr lang="fr-FR" sz="3200" dirty="0"/>
              <a:t> come to </a:t>
            </a:r>
            <a:r>
              <a:rPr lang="fr-FR" sz="3200" dirty="0" err="1"/>
              <a:t>you</a:t>
            </a:r>
            <a:r>
              <a:rPr lang="fr-FR" sz="3200" dirty="0"/>
              <a:t> </a:t>
            </a:r>
            <a:r>
              <a:rPr lang="fr-FR" sz="3200" dirty="0" err="1"/>
              <a:t>when</a:t>
            </a:r>
            <a:r>
              <a:rPr lang="fr-FR" sz="3200" dirty="0"/>
              <a:t> I </a:t>
            </a:r>
            <a:r>
              <a:rPr lang="fr-FR" sz="3200" dirty="0" err="1"/>
              <a:t>say</a:t>
            </a:r>
            <a:r>
              <a:rPr lang="fr-FR" sz="3200" dirty="0"/>
              <a:t> : </a:t>
            </a:r>
            <a:r>
              <a:rPr lang="fr-FR" sz="3200" dirty="0" err="1"/>
              <a:t>Sweden</a:t>
            </a:r>
            <a:r>
              <a:rPr lang="fr-FR" sz="3200" dirty="0"/>
              <a:t>, Spain or UK. </a:t>
            </a:r>
          </a:p>
          <a:p>
            <a:pPr rtl="0"/>
            <a:r>
              <a:rPr lang="fr-FR" sz="3200" dirty="0"/>
              <a:t>Do </a:t>
            </a:r>
            <a:r>
              <a:rPr lang="fr-FR" sz="3200" dirty="0" err="1"/>
              <a:t>you</a:t>
            </a:r>
            <a:r>
              <a:rPr lang="fr-FR" sz="3200" dirty="0"/>
              <a:t> </a:t>
            </a:r>
            <a:r>
              <a:rPr lang="fr-FR" sz="3200" dirty="0" err="1"/>
              <a:t>think</a:t>
            </a:r>
            <a:r>
              <a:rPr lang="fr-FR" sz="3200" dirty="0"/>
              <a:t> </a:t>
            </a:r>
            <a:r>
              <a:rPr lang="fr-FR" sz="3200" dirty="0" err="1"/>
              <a:t>those</a:t>
            </a:r>
            <a:r>
              <a:rPr lang="fr-FR" sz="3200" dirty="0"/>
              <a:t> countries are </a:t>
            </a:r>
            <a:r>
              <a:rPr lang="fr-FR" sz="3200" dirty="0" err="1"/>
              <a:t>connected</a:t>
            </a:r>
            <a:r>
              <a:rPr lang="fr-FR" sz="3200" dirty="0"/>
              <a:t>?</a:t>
            </a:r>
          </a:p>
          <a:p>
            <a:pPr rtl="0"/>
            <a:r>
              <a:rPr lang="fr-FR" sz="3200" dirty="0" err="1">
                <a:hlinkClick r:id="rId3" action="ppaction://hlinkfile"/>
              </a:rPr>
              <a:t>Booklet</a:t>
            </a:r>
            <a:endParaRPr lang="fr-FR" sz="3200" dirty="0"/>
          </a:p>
          <a:p>
            <a:pPr rtl="0"/>
            <a:endParaRPr lang="fr-FR" sz="3200" dirty="0"/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D83D5D-8E65-42E8-BA74-2E2799FE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smtClean="0"/>
              <a:pPr rtl="0"/>
              <a:t>8</a:t>
            </a:fld>
            <a:endParaRPr lang="fr-FR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ECE7B6B-4659-4AB2-9370-785ABB76E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78" y="334388"/>
            <a:ext cx="4618097" cy="615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367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849F580-01FD-484E-9950-47D2C72C0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EXHIBITION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D83D5D-8E65-42E8-BA74-2E2799FE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fr-FR" smtClean="0"/>
              <a:pPr rtl="0"/>
              <a:t>9</a:t>
            </a:fld>
            <a:endParaRPr lang="fr-F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CC211-0F89-46C6-9ACF-93C963506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3" t="24402" r="26848" b="24076"/>
          <a:stretch/>
        </p:blipFill>
        <p:spPr bwMode="auto">
          <a:xfrm>
            <a:off x="6607700" y="343869"/>
            <a:ext cx="4897519" cy="27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D0E18FB-C28A-4E96-AC13-0E9E62322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-12558" r="13244" b="12558"/>
          <a:stretch/>
        </p:blipFill>
        <p:spPr bwMode="auto">
          <a:xfrm>
            <a:off x="7487479" y="3140766"/>
            <a:ext cx="3326296" cy="324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94EA7E0-27AB-4A4B-B7CE-FFEA64CF8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3" b="17874"/>
          <a:stretch/>
        </p:blipFill>
        <p:spPr bwMode="auto">
          <a:xfrm>
            <a:off x="686781" y="3140766"/>
            <a:ext cx="4614089" cy="321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20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nancial_PitchDeck_MO-v6">
  <a:themeElements>
    <a:clrScheme name="Custom 23">
      <a:dk1>
        <a:srgbClr val="006F83"/>
      </a:dk1>
      <a:lt1>
        <a:srgbClr val="FFFFFF"/>
      </a:lt1>
      <a:dk2>
        <a:srgbClr val="4D4D4D"/>
      </a:dk2>
      <a:lt2>
        <a:srgbClr val="DED8A4"/>
      </a:lt2>
      <a:accent1>
        <a:srgbClr val="DED8A4"/>
      </a:accent1>
      <a:accent2>
        <a:srgbClr val="790000"/>
      </a:accent2>
      <a:accent3>
        <a:srgbClr val="969959"/>
      </a:accent3>
      <a:accent4>
        <a:srgbClr val="32A1A6"/>
      </a:accent4>
      <a:accent5>
        <a:srgbClr val="606032"/>
      </a:accent5>
      <a:accent6>
        <a:srgbClr val="3C8C41"/>
      </a:accent6>
      <a:hlink>
        <a:srgbClr val="006F83"/>
      </a:hlink>
      <a:folHlink>
        <a:srgbClr val="006F83"/>
      </a:folHlink>
    </a:clrScheme>
    <a:fontScheme name="Custom 6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741305_TF78270744" id="{06B054C5-D236-413B-98E6-D27C0DDCA7A3}" vid="{E7632A29-3870-41B0-B308-4B4B4D2C90F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Support de présentation argumentaire financier</Template>
  <TotalTime>0</TotalTime>
  <Words>434</Words>
  <Application>Microsoft Office PowerPoint</Application>
  <PresentationFormat>Grand écran</PresentationFormat>
  <Paragraphs>107</Paragraphs>
  <Slides>21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A.C.M.E. Secret Agent</vt:lpstr>
      <vt:lpstr>AR CENA</vt:lpstr>
      <vt:lpstr>Arial</vt:lpstr>
      <vt:lpstr>Calibri</vt:lpstr>
      <vt:lpstr>Tahoma</vt:lpstr>
      <vt:lpstr>Times New Roman</vt:lpstr>
      <vt:lpstr>Wingdings</vt:lpstr>
      <vt:lpstr>Financial_PitchDeck_MO-v6</vt:lpstr>
      <vt:lpstr>HOW ARE WE CONNECTED ?</vt:lpstr>
      <vt:lpstr> YEAR 6 – CM2</vt:lpstr>
      <vt:lpstr>How are we connected ?</vt:lpstr>
      <vt:lpstr>What we did ?</vt:lpstr>
      <vt:lpstr>RESEARCHES</vt:lpstr>
      <vt:lpstr>CONCLUSIONS</vt:lpstr>
      <vt:lpstr>POSTERS</vt:lpstr>
      <vt:lpstr>SURVEY</vt:lpstr>
      <vt:lpstr>EXHIBITION</vt:lpstr>
      <vt:lpstr>TO FINISH</vt:lpstr>
      <vt:lpstr>YEAR 6 – CM2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2019-11-17T07:57:16Z</dcterms:created>
  <dcterms:modified xsi:type="dcterms:W3CDTF">2019-11-20T21:14:24Z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2018-08-01T19:19:11.0426906Z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