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6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11/18/2019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are we connected?</a:t>
            </a:r>
            <a:endParaRPr lang="en-GB" dirty="0"/>
          </a:p>
        </p:txBody>
      </p:sp>
      <p:sp>
        <p:nvSpPr>
          <p:cNvPr id="3" name="Subtitle 2"/>
          <p:cNvSpPr>
            <a:spLocks noGrp="1"/>
          </p:cNvSpPr>
          <p:nvPr>
            <p:ph type="subTitle" idx="1"/>
          </p:nvPr>
        </p:nvSpPr>
        <p:spPr/>
        <p:txBody>
          <a:bodyPr/>
          <a:lstStyle/>
          <a:p>
            <a:r>
              <a:rPr lang="en-GB" dirty="0" smtClean="0"/>
              <a:t>A whole-school Project at Goose Green Primary School.</a:t>
            </a:r>
            <a:endParaRPr lang="en-GB" dirty="0"/>
          </a:p>
        </p:txBody>
      </p:sp>
    </p:spTree>
    <p:extLst>
      <p:ext uri="{BB962C8B-B14F-4D97-AF65-F5344CB8AC3E}">
        <p14:creationId xmlns:p14="http://schemas.microsoft.com/office/powerpoint/2010/main" val="244213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Year 3: how are we connected to our local area?</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21397" y="2342615"/>
            <a:ext cx="3613590" cy="271019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547248" y="2233544"/>
            <a:ext cx="2741021" cy="2055766"/>
          </a:xfrm>
          <a:prstGeom prst="rect">
            <a:avLst/>
          </a:prstGeom>
        </p:spPr>
      </p:pic>
      <p:sp>
        <p:nvSpPr>
          <p:cNvPr id="5" name="TextBox 4"/>
          <p:cNvSpPr txBox="1"/>
          <p:nvPr/>
        </p:nvSpPr>
        <p:spPr>
          <a:xfrm>
            <a:off x="922343" y="2172832"/>
            <a:ext cx="4283399" cy="3422210"/>
          </a:xfrm>
          <a:prstGeom prst="rect">
            <a:avLst/>
          </a:prstGeom>
          <a:noFill/>
        </p:spPr>
        <p:txBody>
          <a:bodyPr wrap="square" rtlCol="0">
            <a:spAutoFit/>
          </a:bodyPr>
          <a:lstStyle/>
          <a:p>
            <a:r>
              <a:rPr lang="en-GB" dirty="0" smtClean="0"/>
              <a:t>Year 3 children wanted to go out and explore their local area after reading ‘Everything is Connected.’ We drew observational drawings of the trees in our closest park as well as the buildings and cars around us. Many of our children live very close to school and could tell each other about their local knowledge. </a:t>
            </a:r>
          </a:p>
          <a:p>
            <a:endParaRPr lang="en-GB" dirty="0" smtClean="0"/>
          </a:p>
          <a:p>
            <a:r>
              <a:rPr lang="en-GB" dirty="0" smtClean="0"/>
              <a:t>A local woman also told us about the process through which trees in the park absorb pollution and shed their bark.</a:t>
            </a:r>
            <a:endParaRPr lang="en-GB" dirty="0"/>
          </a:p>
        </p:txBody>
      </p:sp>
    </p:spTree>
    <p:extLst>
      <p:ext uri="{BB962C8B-B14F-4D97-AF65-F5344CB8AC3E}">
        <p14:creationId xmlns:p14="http://schemas.microsoft.com/office/powerpoint/2010/main" val="418919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Geography skills/ PBL</a:t>
            </a:r>
            <a:endParaRPr lang="en-GB" dirty="0"/>
          </a:p>
        </p:txBody>
      </p:sp>
      <p:pic>
        <p:nvPicPr>
          <p:cNvPr id="3" name="Picture 2"/>
          <p:cNvPicPr>
            <a:picLocks noChangeAspect="1"/>
          </p:cNvPicPr>
          <p:nvPr/>
        </p:nvPicPr>
        <p:blipFill>
          <a:blip r:embed="rId2"/>
          <a:stretch>
            <a:fillRect/>
          </a:stretch>
        </p:blipFill>
        <p:spPr>
          <a:xfrm>
            <a:off x="1024128" y="2211923"/>
            <a:ext cx="7969501" cy="4022342"/>
          </a:xfrm>
          <a:prstGeom prst="rect">
            <a:avLst/>
          </a:prstGeom>
        </p:spPr>
      </p:pic>
    </p:spTree>
    <p:extLst>
      <p:ext uri="{BB962C8B-B14F-4D97-AF65-F5344CB8AC3E}">
        <p14:creationId xmlns:p14="http://schemas.microsoft.com/office/powerpoint/2010/main" val="3167610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we connected at goose green</a:t>
            </a:r>
            <a:endParaRPr lang="en-GB" dirty="0"/>
          </a:p>
        </p:txBody>
      </p:sp>
      <p:sp>
        <p:nvSpPr>
          <p:cNvPr id="3" name="Content Placeholder 2"/>
          <p:cNvSpPr>
            <a:spLocks noGrp="1"/>
          </p:cNvSpPr>
          <p:nvPr>
            <p:ph idx="1"/>
          </p:nvPr>
        </p:nvSpPr>
        <p:spPr/>
        <p:txBody>
          <a:bodyPr/>
          <a:lstStyle/>
          <a:p>
            <a:r>
              <a:rPr lang="en-GB" dirty="0" smtClean="0"/>
              <a:t>We interpreted the project as an opportunity to establish our new classes at the start of this academic year. As we were unable to change our existing topics, we created a whole school ‘mini project’ which lasted for one week. </a:t>
            </a:r>
          </a:p>
          <a:p>
            <a:r>
              <a:rPr lang="en-GB" dirty="0" smtClean="0"/>
              <a:t>We have already carried out a whole school project at the end of the academic year 2018-19 based around our carnival, and are planning another for the end of this academic year too.</a:t>
            </a:r>
          </a:p>
          <a:p>
            <a:r>
              <a:rPr lang="en-GB" dirty="0" smtClean="0"/>
              <a:t>For this project, each year group was given the same set of expectations, but after that it was up to the class teachers and children to determine which direction their projects would take.</a:t>
            </a:r>
          </a:p>
          <a:p>
            <a:r>
              <a:rPr lang="en-GB" dirty="0" smtClean="0"/>
              <a:t>We did, however, pre-determine one final outcome of the project which was a shared art project across the school.</a:t>
            </a:r>
            <a:endParaRPr lang="en-GB" dirty="0"/>
          </a:p>
        </p:txBody>
      </p:sp>
    </p:spTree>
    <p:extLst>
      <p:ext uri="{BB962C8B-B14F-4D97-AF65-F5344CB8AC3E}">
        <p14:creationId xmlns:p14="http://schemas.microsoft.com/office/powerpoint/2010/main" val="3014202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Setting up the project (From the document sent to teachers) </a:t>
            </a:r>
            <a:endParaRPr lang="en-GB" dirty="0"/>
          </a:p>
        </p:txBody>
      </p:sp>
      <p:sp>
        <p:nvSpPr>
          <p:cNvPr id="3" name="Content Placeholder 2"/>
          <p:cNvSpPr>
            <a:spLocks noGrp="1"/>
          </p:cNvSpPr>
          <p:nvPr>
            <p:ph idx="1"/>
          </p:nvPr>
        </p:nvSpPr>
        <p:spPr/>
        <p:txBody>
          <a:bodyPr>
            <a:normAutofit fontScale="92500" lnSpcReduction="20000"/>
          </a:bodyPr>
          <a:lstStyle/>
          <a:p>
            <a:r>
              <a:rPr lang="en-GB" dirty="0"/>
              <a:t>How are we connected? (Four day PBL project </a:t>
            </a:r>
            <a:r>
              <a:rPr lang="en-GB" dirty="0" smtClean="0"/>
              <a:t>2</a:t>
            </a:r>
            <a:r>
              <a:rPr lang="en-GB" baseline="30000" dirty="0" smtClean="0"/>
              <a:t>nd</a:t>
            </a:r>
            <a:r>
              <a:rPr lang="en-GB" dirty="0" smtClean="0"/>
              <a:t> -6</a:t>
            </a:r>
            <a:r>
              <a:rPr lang="en-GB" baseline="30000" dirty="0" smtClean="0"/>
              <a:t>th</a:t>
            </a:r>
            <a:r>
              <a:rPr lang="en-GB" dirty="0" smtClean="0"/>
              <a:t> </a:t>
            </a:r>
            <a:r>
              <a:rPr lang="en-GB" dirty="0"/>
              <a:t>September)</a:t>
            </a:r>
          </a:p>
          <a:p>
            <a:r>
              <a:rPr lang="en-GB" dirty="0"/>
              <a:t> </a:t>
            </a:r>
          </a:p>
          <a:p>
            <a:r>
              <a:rPr lang="en-GB" dirty="0"/>
              <a:t>Each class/ year group is open to interpret the shared question in whichever way that group of children want. Please try to allow the children to lead the project as much as possible, as pupil voice and choice is important to PBL. </a:t>
            </a:r>
          </a:p>
          <a:p>
            <a:r>
              <a:rPr lang="en-GB" dirty="0"/>
              <a:t>There will be a copy of ‘Everything is connected’ by Jason </a:t>
            </a:r>
            <a:r>
              <a:rPr lang="en-GB" dirty="0" err="1"/>
              <a:t>Gruhl</a:t>
            </a:r>
            <a:r>
              <a:rPr lang="en-GB" dirty="0"/>
              <a:t> available for each class which can serve as a stimulus. We would like each class to carry out at least one P4C lesson reflecting on this book. </a:t>
            </a:r>
          </a:p>
          <a:p>
            <a:r>
              <a:rPr lang="en-GB" dirty="0"/>
              <a:t>This week is off timetable, though as we are focussed on finding and celebrating connections across our school, it would be a good opportunity to establish buddy reading with a partner year group. </a:t>
            </a:r>
          </a:p>
          <a:p>
            <a:r>
              <a:rPr lang="en-GB" dirty="0"/>
              <a:t>Remember, we will have some time to plan in new year groups teams on the INSET in September.</a:t>
            </a:r>
          </a:p>
          <a:p>
            <a:endParaRPr lang="en-GB" dirty="0"/>
          </a:p>
        </p:txBody>
      </p:sp>
    </p:spTree>
    <p:extLst>
      <p:ext uri="{BB962C8B-B14F-4D97-AF65-F5344CB8AC3E}">
        <p14:creationId xmlns:p14="http://schemas.microsoft.com/office/powerpoint/2010/main" val="2981440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Shared art project</a:t>
            </a:r>
            <a:endParaRPr lang="en-GB" dirty="0"/>
          </a:p>
        </p:txBody>
      </p:sp>
      <p:sp>
        <p:nvSpPr>
          <p:cNvPr id="3" name="Content Placeholder 2"/>
          <p:cNvSpPr>
            <a:spLocks noGrp="1"/>
          </p:cNvSpPr>
          <p:nvPr>
            <p:ph idx="1"/>
          </p:nvPr>
        </p:nvSpPr>
        <p:spPr>
          <a:xfrm>
            <a:off x="1024129" y="2286000"/>
            <a:ext cx="5619740" cy="4023360"/>
          </a:xfrm>
        </p:spPr>
        <p:txBody>
          <a:bodyPr/>
          <a:lstStyle/>
          <a:p>
            <a:r>
              <a:rPr lang="en-GB" dirty="0"/>
              <a:t>We also need to produce a piece of art work for each child which will then go up on display in the halls on Friday 6</a:t>
            </a:r>
            <a:r>
              <a:rPr lang="en-GB" baseline="30000" dirty="0"/>
              <a:t>th</a:t>
            </a:r>
            <a:r>
              <a:rPr lang="en-GB" dirty="0"/>
              <a:t> of </a:t>
            </a:r>
            <a:r>
              <a:rPr lang="en-GB" dirty="0" smtClean="0"/>
              <a:t>September. Please </a:t>
            </a:r>
            <a:r>
              <a:rPr lang="en-GB" dirty="0"/>
              <a:t>ensure art is ready for display and backed onto black A4 card by Friday after school. </a:t>
            </a:r>
          </a:p>
          <a:p>
            <a:r>
              <a:rPr lang="en-GB" dirty="0"/>
              <a:t>Every child needs to produce a silhouette portrait filled with personal interests/ information. We will then mix up children from different year groups and classes on the display boards. We will then </a:t>
            </a:r>
            <a:r>
              <a:rPr lang="en-GB" dirty="0" smtClean="0"/>
              <a:t>ask each class to use </a:t>
            </a:r>
            <a:r>
              <a:rPr lang="en-GB" dirty="0"/>
              <a:t>coloured wool to </a:t>
            </a:r>
            <a:r>
              <a:rPr lang="en-GB" dirty="0" smtClean="0"/>
              <a:t>find connections across the portraits. </a:t>
            </a:r>
            <a:endParaRPr lang="en-GB" dirty="0"/>
          </a:p>
          <a:p>
            <a:endParaRPr lang="en-GB" dirty="0"/>
          </a:p>
        </p:txBody>
      </p:sp>
      <p:pic>
        <p:nvPicPr>
          <p:cNvPr id="4" name="Picture 3" descr="Image result for silhouette filled with pictures"/>
          <p:cNvPicPr/>
          <p:nvPr/>
        </p:nvPicPr>
        <p:blipFill>
          <a:blip r:embed="rId2">
            <a:extLst>
              <a:ext uri="{28A0092B-C50C-407E-A947-70E740481C1C}">
                <a14:useLocalDpi xmlns:a14="http://schemas.microsoft.com/office/drawing/2010/main" val="0"/>
              </a:ext>
            </a:extLst>
          </a:blip>
          <a:srcRect/>
          <a:stretch>
            <a:fillRect/>
          </a:stretch>
        </p:blipFill>
        <p:spPr bwMode="auto">
          <a:xfrm>
            <a:off x="7721363" y="1160767"/>
            <a:ext cx="3297736" cy="4545552"/>
          </a:xfrm>
          <a:prstGeom prst="rect">
            <a:avLst/>
          </a:prstGeom>
          <a:noFill/>
          <a:ln>
            <a:noFill/>
          </a:ln>
        </p:spPr>
      </p:pic>
    </p:spTree>
    <p:extLst>
      <p:ext uri="{BB962C8B-B14F-4D97-AF65-F5344CB8AC3E}">
        <p14:creationId xmlns:p14="http://schemas.microsoft.com/office/powerpoint/2010/main" val="4936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56516" y="1846161"/>
            <a:ext cx="1851950" cy="4023360"/>
          </a:xfrm>
        </p:spPr>
        <p:txBody>
          <a:bodyPr/>
          <a:lstStyle/>
          <a:p>
            <a:r>
              <a:rPr lang="en-GB" dirty="0" smtClean="0"/>
              <a:t>The children used </a:t>
            </a:r>
            <a:r>
              <a:rPr lang="en-GB" dirty="0"/>
              <a:t>c</a:t>
            </a:r>
            <a:r>
              <a:rPr lang="en-GB" dirty="0" smtClean="0"/>
              <a:t>oloured wool to find and show the connections between the different portraits. </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025" y="464144"/>
            <a:ext cx="7793621" cy="5845216"/>
          </a:xfrm>
          <a:prstGeom prst="rect">
            <a:avLst/>
          </a:prstGeom>
        </p:spPr>
      </p:pic>
    </p:spTree>
    <p:extLst>
      <p:ext uri="{BB962C8B-B14F-4D97-AF65-F5344CB8AC3E}">
        <p14:creationId xmlns:p14="http://schemas.microsoft.com/office/powerpoint/2010/main" val="173773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52" y="380246"/>
            <a:ext cx="4524500" cy="33794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705" y="380246"/>
            <a:ext cx="4506394" cy="33658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672" y="3404104"/>
            <a:ext cx="4352485" cy="3250930"/>
          </a:xfrm>
          <a:prstGeom prst="rect">
            <a:avLst/>
          </a:prstGeom>
        </p:spPr>
      </p:pic>
    </p:spTree>
    <p:extLst>
      <p:ext uri="{BB962C8B-B14F-4D97-AF65-F5344CB8AC3E}">
        <p14:creationId xmlns:p14="http://schemas.microsoft.com/office/powerpoint/2010/main" val="405735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Connections cards</a:t>
            </a:r>
            <a:endParaRPr lang="en-GB" dirty="0"/>
          </a:p>
        </p:txBody>
      </p:sp>
      <p:sp>
        <p:nvSpPr>
          <p:cNvPr id="3" name="Content Placeholder 2"/>
          <p:cNvSpPr>
            <a:spLocks noGrp="1"/>
          </p:cNvSpPr>
          <p:nvPr>
            <p:ph idx="1"/>
          </p:nvPr>
        </p:nvSpPr>
        <p:spPr>
          <a:xfrm>
            <a:off x="1131683" y="1978182"/>
            <a:ext cx="5359652" cy="4023360"/>
          </a:xfrm>
        </p:spPr>
        <p:txBody>
          <a:bodyPr>
            <a:normAutofit/>
          </a:bodyPr>
          <a:lstStyle/>
          <a:p>
            <a:r>
              <a:rPr lang="en-GB" dirty="0" smtClean="0"/>
              <a:t>The children also attempted to find their own, personal connections with children across the school. If they found their portrait had been connected with another child they tried to find that child and discuss what they had in common. They filled in these cards and shared them with their classes. As our lunch and break times are staggered </a:t>
            </a:r>
            <a:r>
              <a:rPr lang="en-GB" dirty="0"/>
              <a:t>a</a:t>
            </a:r>
            <a:r>
              <a:rPr lang="en-GB" dirty="0" smtClean="0"/>
              <a:t>cross the morning some of our children do not get much of an opportunity to meet.</a:t>
            </a:r>
            <a:endParaRPr lang="en-GB" dirty="0"/>
          </a:p>
        </p:txBody>
      </p:sp>
      <p:pic>
        <p:nvPicPr>
          <p:cNvPr id="4" name="Picture 3"/>
          <p:cNvPicPr>
            <a:picLocks noChangeAspect="1"/>
          </p:cNvPicPr>
          <p:nvPr/>
        </p:nvPicPr>
        <p:blipFill>
          <a:blip r:embed="rId2"/>
          <a:stretch>
            <a:fillRect/>
          </a:stretch>
        </p:blipFill>
        <p:spPr>
          <a:xfrm>
            <a:off x="7253890" y="585216"/>
            <a:ext cx="4100875" cy="5683206"/>
          </a:xfrm>
          <a:prstGeom prst="rect">
            <a:avLst/>
          </a:prstGeom>
        </p:spPr>
      </p:pic>
    </p:spTree>
    <p:extLst>
      <p:ext uri="{BB962C8B-B14F-4D97-AF65-F5344CB8AC3E}">
        <p14:creationId xmlns:p14="http://schemas.microsoft.com/office/powerpoint/2010/main" val="284836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4860624" cy="1499616"/>
          </a:xfrm>
        </p:spPr>
        <p:txBody>
          <a:bodyPr/>
          <a:lstStyle/>
          <a:p>
            <a:r>
              <a:rPr lang="en-GB" dirty="0" smtClean="0"/>
              <a:t>Key text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004" y="585216"/>
            <a:ext cx="4726003" cy="5543582"/>
          </a:xfrm>
          <a:prstGeom prst="rect">
            <a:avLst/>
          </a:prstGeom>
        </p:spPr>
      </p:pic>
      <p:sp>
        <p:nvSpPr>
          <p:cNvPr id="5" name="TextBox 4"/>
          <p:cNvSpPr txBox="1"/>
          <p:nvPr/>
        </p:nvSpPr>
        <p:spPr>
          <a:xfrm>
            <a:off x="896294" y="1973656"/>
            <a:ext cx="5432078" cy="3785652"/>
          </a:xfrm>
          <a:prstGeom prst="rect">
            <a:avLst/>
          </a:prstGeom>
          <a:noFill/>
        </p:spPr>
        <p:txBody>
          <a:bodyPr wrap="square" rtlCol="0">
            <a:spAutoFit/>
          </a:bodyPr>
          <a:lstStyle/>
          <a:p>
            <a:r>
              <a:rPr lang="en-GB" sz="2000" dirty="0" smtClean="0"/>
              <a:t>At Goose Green we use a key text as part of every project that takes place. The children are used to exploring these high quality texts as part of the project and it allows us to connect literacy and PBL in meaningful ways. </a:t>
            </a:r>
          </a:p>
          <a:p>
            <a:endParaRPr lang="en-GB" sz="2000" dirty="0"/>
          </a:p>
          <a:p>
            <a:r>
              <a:rPr lang="en-GB" sz="2000" dirty="0" smtClean="0"/>
              <a:t>We found this text and ordered a copy for each class to use for the project. </a:t>
            </a:r>
          </a:p>
          <a:p>
            <a:r>
              <a:rPr lang="en-GB" sz="2000" dirty="0" smtClean="0"/>
              <a:t>As part of our instructions to teaching staff, we asked that the book be used as a stimulus for teaching P4C (philosophy for children) at some point throughout the project. </a:t>
            </a:r>
            <a:endParaRPr lang="en-GB" sz="2000" dirty="0"/>
          </a:p>
        </p:txBody>
      </p:sp>
    </p:spTree>
    <p:extLst>
      <p:ext uri="{BB962C8B-B14F-4D97-AF65-F5344CB8AC3E}">
        <p14:creationId xmlns:p14="http://schemas.microsoft.com/office/powerpoint/2010/main" val="5028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6808" y="337993"/>
            <a:ext cx="3854326" cy="513910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246" y="337995"/>
            <a:ext cx="3854325" cy="5139100"/>
          </a:xfrm>
          <a:prstGeom prst="rect">
            <a:avLst/>
          </a:prstGeom>
        </p:spPr>
      </p:pic>
      <p:sp>
        <p:nvSpPr>
          <p:cNvPr id="5" name="TextBox 4"/>
          <p:cNvSpPr txBox="1"/>
          <p:nvPr/>
        </p:nvSpPr>
        <p:spPr>
          <a:xfrm>
            <a:off x="1511929" y="5567881"/>
            <a:ext cx="4074059" cy="369332"/>
          </a:xfrm>
          <a:prstGeom prst="rect">
            <a:avLst/>
          </a:prstGeom>
          <a:noFill/>
        </p:spPr>
        <p:txBody>
          <a:bodyPr wrap="square" rtlCol="0">
            <a:spAutoFit/>
          </a:bodyPr>
          <a:lstStyle/>
          <a:p>
            <a:r>
              <a:rPr lang="en-GB" dirty="0" smtClean="0"/>
              <a:t>Before reading the book.</a:t>
            </a:r>
            <a:endParaRPr lang="en-GB" dirty="0"/>
          </a:p>
        </p:txBody>
      </p:sp>
      <p:sp>
        <p:nvSpPr>
          <p:cNvPr id="6" name="TextBox 5"/>
          <p:cNvSpPr txBox="1"/>
          <p:nvPr/>
        </p:nvSpPr>
        <p:spPr>
          <a:xfrm>
            <a:off x="6989275" y="5567881"/>
            <a:ext cx="3775296" cy="369332"/>
          </a:xfrm>
          <a:prstGeom prst="rect">
            <a:avLst/>
          </a:prstGeom>
          <a:noFill/>
        </p:spPr>
        <p:txBody>
          <a:bodyPr wrap="square" rtlCol="0">
            <a:spAutoFit/>
          </a:bodyPr>
          <a:lstStyle/>
          <a:p>
            <a:r>
              <a:rPr lang="en-GB" dirty="0" smtClean="0"/>
              <a:t>Questions after reading the book.</a:t>
            </a:r>
            <a:endParaRPr lang="en-GB" dirty="0"/>
          </a:p>
        </p:txBody>
      </p:sp>
    </p:spTree>
    <p:extLst>
      <p:ext uri="{BB962C8B-B14F-4D97-AF65-F5344CB8AC3E}">
        <p14:creationId xmlns:p14="http://schemas.microsoft.com/office/powerpoint/2010/main" val="32555269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115</TotalTime>
  <Words>588</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Tw Cen MT</vt:lpstr>
      <vt:lpstr>Tw Cen MT Condensed</vt:lpstr>
      <vt:lpstr>Wingdings 3</vt:lpstr>
      <vt:lpstr>Integral</vt:lpstr>
      <vt:lpstr>How are we connected?</vt:lpstr>
      <vt:lpstr>How are we connected at goose green</vt:lpstr>
      <vt:lpstr>Setting up the project (From the document sent to teachers) </vt:lpstr>
      <vt:lpstr>Shared art project</vt:lpstr>
      <vt:lpstr>PowerPoint Presentation</vt:lpstr>
      <vt:lpstr>PowerPoint Presentation</vt:lpstr>
      <vt:lpstr>Connections cards</vt:lpstr>
      <vt:lpstr>Key text</vt:lpstr>
      <vt:lpstr>PowerPoint Presentation</vt:lpstr>
      <vt:lpstr>Year 3: how are we connected to our local area?</vt:lpstr>
      <vt:lpstr>Geography skills/ PBL</vt:lpstr>
    </vt:vector>
  </TitlesOfParts>
  <Company>Goose Green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are we connected?</dc:title>
  <dc:creator>lhutton11.210</dc:creator>
  <cp:lastModifiedBy>lhutton11.210</cp:lastModifiedBy>
  <cp:revision>8</cp:revision>
  <dcterms:created xsi:type="dcterms:W3CDTF">2019-11-11T15:54:17Z</dcterms:created>
  <dcterms:modified xsi:type="dcterms:W3CDTF">2019-11-18T15:53:02Z</dcterms:modified>
</cp:coreProperties>
</file>