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1" r:id="rId5"/>
    <p:sldId id="259" r:id="rId6"/>
    <p:sldId id="260" r:id="rId7"/>
    <p:sldId id="263" r:id="rId8"/>
    <p:sldId id="264" r:id="rId9"/>
    <p:sldId id="265" r:id="rId10"/>
    <p:sldId id="262"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66" d="100"/>
          <a:sy n="66" d="100"/>
        </p:scale>
        <p:origin x="60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12/5/2018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12/5/2018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12/5/2018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12/5/2018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12/5/2018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12/5/2018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12/5/2018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12/5/2018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12/5/2018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12/5/2018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12/5/2018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12/5/2018</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‘Topic based learning’ at goose green primary school</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0108" y="4444271"/>
            <a:ext cx="2121383" cy="2159492"/>
          </a:xfrm>
          <a:prstGeom prst="rect">
            <a:avLst/>
          </a:prstGeom>
        </p:spPr>
      </p:pic>
    </p:spTree>
    <p:extLst>
      <p:ext uri="{BB962C8B-B14F-4D97-AF65-F5344CB8AC3E}">
        <p14:creationId xmlns:p14="http://schemas.microsoft.com/office/powerpoint/2010/main" val="2002600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does PBL mean at goose green?</a:t>
            </a:r>
            <a:endParaRPr lang="en-GB" dirty="0"/>
          </a:p>
        </p:txBody>
      </p:sp>
      <p:sp>
        <p:nvSpPr>
          <p:cNvPr id="3" name="Content Placeholder 2"/>
          <p:cNvSpPr>
            <a:spLocks noGrp="1"/>
          </p:cNvSpPr>
          <p:nvPr>
            <p:ph idx="1"/>
          </p:nvPr>
        </p:nvSpPr>
        <p:spPr>
          <a:xfrm>
            <a:off x="1024128" y="2084832"/>
            <a:ext cx="9720073" cy="4023360"/>
          </a:xfrm>
        </p:spPr>
        <p:txBody>
          <a:bodyPr/>
          <a:lstStyle/>
          <a:p>
            <a:pPr marL="0" indent="0">
              <a:buNone/>
            </a:pPr>
            <a:r>
              <a:rPr lang="en-GB" dirty="0" smtClean="0"/>
              <a:t>At Goose Green, our curriculum has been designed to our topic-led approach already utilises many aspects of PBL. Throughout the course of this project, we are hoping to continue to develop our understanding of PBL in addition to the journey that we are on as a school and to enhance our existing curriculum.</a:t>
            </a:r>
          </a:p>
        </p:txBody>
      </p:sp>
    </p:spTree>
    <p:extLst>
      <p:ext uri="{BB962C8B-B14F-4D97-AF65-F5344CB8AC3E}">
        <p14:creationId xmlns:p14="http://schemas.microsoft.com/office/powerpoint/2010/main" val="704099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16658" b="16658"/>
          <a:stretch>
            <a:fillRect/>
          </a:stretch>
        </p:blipFill>
        <p:spPr>
          <a:xfrm>
            <a:off x="1134319" y="648182"/>
            <a:ext cx="9812880" cy="3680750"/>
          </a:xfrm>
        </p:spPr>
      </p:pic>
      <p:sp>
        <p:nvSpPr>
          <p:cNvPr id="4" name="Text Placeholder 3"/>
          <p:cNvSpPr>
            <a:spLocks noGrp="1"/>
          </p:cNvSpPr>
          <p:nvPr>
            <p:ph type="body" sz="half" idx="2"/>
          </p:nvPr>
        </p:nvSpPr>
        <p:spPr>
          <a:xfrm>
            <a:off x="544010" y="4855966"/>
            <a:ext cx="7697165" cy="1463040"/>
          </a:xfrm>
        </p:spPr>
        <p:txBody>
          <a:bodyPr/>
          <a:lstStyle/>
          <a:p>
            <a:r>
              <a:rPr lang="en-GB" dirty="0" smtClean="0"/>
              <a:t>Goose Green is a two form entry primary in East Dulwich, South East London. We have a very diverse set of children from a wide range of cultural and socio-economic backgrounds. Goose Green joined </a:t>
            </a:r>
            <a:r>
              <a:rPr lang="en-GB" dirty="0" err="1" smtClean="0"/>
              <a:t>Communitas</a:t>
            </a:r>
            <a:r>
              <a:rPr lang="en-GB" dirty="0" smtClean="0"/>
              <a:t> Education trust in September 2017.</a:t>
            </a:r>
            <a:endParaRPr lang="en-GB" dirty="0"/>
          </a:p>
        </p:txBody>
      </p:sp>
    </p:spTree>
    <p:extLst>
      <p:ext uri="{BB962C8B-B14F-4D97-AF65-F5344CB8AC3E}">
        <p14:creationId xmlns:p14="http://schemas.microsoft.com/office/powerpoint/2010/main" val="2925383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Curriculum</a:t>
            </a:r>
            <a:endParaRPr lang="en-GB" dirty="0"/>
          </a:p>
        </p:txBody>
      </p:sp>
      <p:sp>
        <p:nvSpPr>
          <p:cNvPr id="3" name="Content Placeholder 2"/>
          <p:cNvSpPr>
            <a:spLocks noGrp="1"/>
          </p:cNvSpPr>
          <p:nvPr>
            <p:ph idx="1"/>
          </p:nvPr>
        </p:nvSpPr>
        <p:spPr>
          <a:xfrm>
            <a:off x="1024128" y="2084832"/>
            <a:ext cx="9720073" cy="4023360"/>
          </a:xfrm>
        </p:spPr>
        <p:txBody>
          <a:bodyPr/>
          <a:lstStyle/>
          <a:p>
            <a:r>
              <a:rPr lang="en-GB" dirty="0" smtClean="0"/>
              <a:t>Goose Green have spent the last few years developing our curriculum to ensure that it is inclusive, relevant to the needs of our children, exciting and allows for progression across the different key stages. </a:t>
            </a:r>
          </a:p>
          <a:p>
            <a:endParaRPr lang="en-GB" dirty="0"/>
          </a:p>
          <a:p>
            <a:r>
              <a:rPr lang="en-GB" dirty="0" smtClean="0"/>
              <a:t>Each year group explores a topic focus for a half term (or longer). This topic will be framed in the form of a question, such as: </a:t>
            </a:r>
            <a:r>
              <a:rPr lang="en-GB" sz="2800" b="1" dirty="0" smtClean="0"/>
              <a:t>‘How have the Victorians impacted our lives today?’</a:t>
            </a:r>
            <a:r>
              <a:rPr lang="en-GB" dirty="0" smtClean="0"/>
              <a:t> This starting question will then be used a stimulus for the children, and the rest of the half term should be spent exploring the themes that emerge in response to it in cross-curricular learning. We are moving towards an increasingly child-led approach and want to continue to develop our teaching and learning practice to reflect this.</a:t>
            </a:r>
            <a:endParaRPr lang="en-GB" dirty="0"/>
          </a:p>
        </p:txBody>
      </p:sp>
    </p:spTree>
    <p:extLst>
      <p:ext uri="{BB962C8B-B14F-4D97-AF65-F5344CB8AC3E}">
        <p14:creationId xmlns:p14="http://schemas.microsoft.com/office/powerpoint/2010/main" val="1813904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Immersion activities</a:t>
            </a:r>
            <a:endParaRPr lang="en-GB" dirty="0"/>
          </a:p>
        </p:txBody>
      </p:sp>
      <p:sp>
        <p:nvSpPr>
          <p:cNvPr id="3" name="Content Placeholder 2"/>
          <p:cNvSpPr>
            <a:spLocks noGrp="1"/>
          </p:cNvSpPr>
          <p:nvPr>
            <p:ph idx="1"/>
          </p:nvPr>
        </p:nvSpPr>
        <p:spPr>
          <a:xfrm>
            <a:off x="1024128" y="2286000"/>
            <a:ext cx="5943831" cy="4023360"/>
          </a:xfrm>
        </p:spPr>
        <p:txBody>
          <a:bodyPr/>
          <a:lstStyle/>
          <a:p>
            <a:r>
              <a:rPr lang="en-GB" dirty="0" smtClean="0"/>
              <a:t>At Goose Green we find that many of our children need to have some kind of experience of a new topic to be able to place it within a context. We provide this by ensuring that each new topic begins with an immersion activity. This may take be in the form of an excursion, a visitor to school, or a set of activities to frame the new topic and allow all children, regardless of background or past experience, to access and engage with the new learning about to take place.</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6022" y="960699"/>
            <a:ext cx="3741517" cy="4988689"/>
          </a:xfrm>
          <a:prstGeom prst="rect">
            <a:avLst/>
          </a:prstGeom>
        </p:spPr>
      </p:pic>
    </p:spTree>
    <p:extLst>
      <p:ext uri="{BB962C8B-B14F-4D97-AF65-F5344CB8AC3E}">
        <p14:creationId xmlns:p14="http://schemas.microsoft.com/office/powerpoint/2010/main" val="2750020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texts</a:t>
            </a:r>
            <a:endParaRPr lang="en-GB" dirty="0"/>
          </a:p>
        </p:txBody>
      </p:sp>
      <p:sp>
        <p:nvSpPr>
          <p:cNvPr id="3" name="Content Placeholder 2"/>
          <p:cNvSpPr>
            <a:spLocks noGrp="1"/>
          </p:cNvSpPr>
          <p:nvPr>
            <p:ph idx="1"/>
          </p:nvPr>
        </p:nvSpPr>
        <p:spPr>
          <a:xfrm>
            <a:off x="1024128" y="1853338"/>
            <a:ext cx="9720073" cy="4023360"/>
          </a:xfrm>
        </p:spPr>
        <p:txBody>
          <a:bodyPr/>
          <a:lstStyle/>
          <a:p>
            <a:r>
              <a:rPr lang="en-GB" dirty="0" smtClean="0"/>
              <a:t>Goose Green also uses a key text as a main stimulus alongside the original starting question. We use a variety of age appropriate, high quality texts (stories, picture books, poetry) at the heart of our literacy teaching.</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128" y="3269410"/>
            <a:ext cx="2170485" cy="306461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9785" y="3295516"/>
            <a:ext cx="1964610" cy="301240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9567" y="3269410"/>
            <a:ext cx="3548775" cy="3070094"/>
          </a:xfrm>
          <a:prstGeom prst="rect">
            <a:avLst/>
          </a:prstGeom>
        </p:spPr>
      </p:pic>
    </p:spTree>
    <p:extLst>
      <p:ext uri="{BB962C8B-B14F-4D97-AF65-F5344CB8AC3E}">
        <p14:creationId xmlns:p14="http://schemas.microsoft.com/office/powerpoint/2010/main" val="3376297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End of topic celebration </a:t>
            </a:r>
            <a:endParaRPr lang="en-GB" dirty="0"/>
          </a:p>
        </p:txBody>
      </p:sp>
      <p:sp>
        <p:nvSpPr>
          <p:cNvPr id="3" name="Content Placeholder 2"/>
          <p:cNvSpPr>
            <a:spLocks noGrp="1"/>
          </p:cNvSpPr>
          <p:nvPr>
            <p:ph idx="1"/>
          </p:nvPr>
        </p:nvSpPr>
        <p:spPr>
          <a:xfrm>
            <a:off x="1024128" y="2084832"/>
            <a:ext cx="9720073" cy="4023360"/>
          </a:xfrm>
        </p:spPr>
        <p:txBody>
          <a:bodyPr/>
          <a:lstStyle/>
          <a:p>
            <a:r>
              <a:rPr lang="en-GB" dirty="0" smtClean="0"/>
              <a:t>At the end of each half term, our children will have worked towards some kind of final outcome which reflects the learning journey that has taken place. We always share this celebration with the families of our children and past celebrations have taken many different forms. Some examples include:</a:t>
            </a:r>
          </a:p>
          <a:p>
            <a:endParaRPr lang="en-GB" dirty="0" smtClean="0"/>
          </a:p>
          <a:p>
            <a:r>
              <a:rPr lang="en-GB" dirty="0" smtClean="0"/>
              <a:t>- Reception children have organised a café for parents and carers to attend.</a:t>
            </a:r>
          </a:p>
          <a:p>
            <a:r>
              <a:rPr lang="en-GB" dirty="0" smtClean="0"/>
              <a:t>- Year 5 children have planned, written and performed a debate.</a:t>
            </a:r>
          </a:p>
          <a:p>
            <a:r>
              <a:rPr lang="en-GB" dirty="0" smtClean="0"/>
              <a:t>- Year 4 children set up an Ancient Egyptian museum to display </a:t>
            </a:r>
            <a:r>
              <a:rPr lang="en-GB" dirty="0" err="1" smtClean="0"/>
              <a:t>artifacts</a:t>
            </a:r>
            <a:r>
              <a:rPr lang="en-GB" dirty="0" smtClean="0"/>
              <a:t> they had produced.</a:t>
            </a:r>
          </a:p>
          <a:p>
            <a:r>
              <a:rPr lang="en-GB" dirty="0" smtClean="0"/>
              <a:t>- Year 3 shared work</a:t>
            </a:r>
            <a:endParaRPr lang="en-GB" dirty="0"/>
          </a:p>
        </p:txBody>
      </p:sp>
    </p:spTree>
    <p:extLst>
      <p:ext uri="{BB962C8B-B14F-4D97-AF65-F5344CB8AC3E}">
        <p14:creationId xmlns:p14="http://schemas.microsoft.com/office/powerpoint/2010/main" val="2086527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End of topic celebrations</a:t>
            </a:r>
            <a:endParaRPr lang="en-GB"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24128" y="2549126"/>
            <a:ext cx="4754562" cy="3565921"/>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rot="10800000">
            <a:off x="6140110" y="1924093"/>
            <a:ext cx="4754562" cy="3565921"/>
          </a:xfrm>
        </p:spPr>
      </p:pic>
      <p:sp>
        <p:nvSpPr>
          <p:cNvPr id="7" name="Rectangle 6"/>
          <p:cNvSpPr/>
          <p:nvPr/>
        </p:nvSpPr>
        <p:spPr>
          <a:xfrm>
            <a:off x="7689411" y="5745715"/>
            <a:ext cx="1859740" cy="369332"/>
          </a:xfrm>
          <a:prstGeom prst="rect">
            <a:avLst/>
          </a:prstGeom>
        </p:spPr>
        <p:txBody>
          <a:bodyPr wrap="none">
            <a:spAutoFit/>
          </a:bodyPr>
          <a:lstStyle/>
          <a:p>
            <a:r>
              <a:rPr lang="en-GB" dirty="0"/>
              <a:t>Work from Year 2</a:t>
            </a:r>
            <a:endParaRPr lang="en-GB" dirty="0"/>
          </a:p>
        </p:txBody>
      </p:sp>
    </p:spTree>
    <p:extLst>
      <p:ext uri="{BB962C8B-B14F-4D97-AF65-F5344CB8AC3E}">
        <p14:creationId xmlns:p14="http://schemas.microsoft.com/office/powerpoint/2010/main" val="3091076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63024" y="839164"/>
            <a:ext cx="4754880" cy="665544"/>
          </a:xfrm>
        </p:spPr>
        <p:txBody>
          <a:bodyPr/>
          <a:lstStyle/>
          <a:p>
            <a:r>
              <a:rPr lang="en-GB" dirty="0" smtClean="0"/>
              <a:t>Work from Year 5</a:t>
            </a:r>
            <a:endParaRPr lang="en-GB"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48857" y="1762047"/>
            <a:ext cx="6348975" cy="4761731"/>
          </a:xfr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165" y="1504708"/>
            <a:ext cx="4445964" cy="3334473"/>
          </a:xfrm>
          <a:prstGeom prst="rect">
            <a:avLst/>
          </a:prstGeom>
        </p:spPr>
      </p:pic>
    </p:spTree>
    <p:extLst>
      <p:ext uri="{BB962C8B-B14F-4D97-AF65-F5344CB8AC3E}">
        <p14:creationId xmlns:p14="http://schemas.microsoft.com/office/powerpoint/2010/main" val="2409361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3024" y="585215"/>
            <a:ext cx="9720073" cy="4023360"/>
          </a:xfrm>
        </p:spPr>
        <p:txBody>
          <a:bodyPr/>
          <a:lstStyle/>
          <a:p>
            <a:r>
              <a:rPr lang="en-GB" dirty="0" smtClean="0"/>
              <a:t>Work from Year 4</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79138" y="2223554"/>
            <a:ext cx="4587743" cy="3440807"/>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34937"/>
          <a:stretch/>
        </p:blipFill>
        <p:spPr>
          <a:xfrm>
            <a:off x="4822785" y="3172036"/>
            <a:ext cx="7018116" cy="342466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8444" y="186190"/>
            <a:ext cx="4528594" cy="3396445"/>
          </a:xfrm>
          <a:prstGeom prst="rect">
            <a:avLst/>
          </a:prstGeom>
        </p:spPr>
      </p:pic>
    </p:spTree>
    <p:extLst>
      <p:ext uri="{BB962C8B-B14F-4D97-AF65-F5344CB8AC3E}">
        <p14:creationId xmlns:p14="http://schemas.microsoft.com/office/powerpoint/2010/main" val="22227985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docProps/app.xml><?xml version="1.0" encoding="utf-8"?>
<Properties xmlns="http://schemas.openxmlformats.org/officeDocument/2006/extended-properties" xmlns:vt="http://schemas.openxmlformats.org/officeDocument/2006/docPropsVTypes">
  <Template>Integral</Template>
  <TotalTime>70</TotalTime>
  <Words>523</Words>
  <Application>Microsoft Office PowerPoint</Application>
  <PresentationFormat>Widescreen</PresentationFormat>
  <Paragraphs>23</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Tw Cen MT</vt:lpstr>
      <vt:lpstr>Tw Cen MT Condensed</vt:lpstr>
      <vt:lpstr>Wingdings 3</vt:lpstr>
      <vt:lpstr>Integral</vt:lpstr>
      <vt:lpstr>‘Topic based learning’ at goose green primary school</vt:lpstr>
      <vt:lpstr>PowerPoint Presentation</vt:lpstr>
      <vt:lpstr>Curriculum</vt:lpstr>
      <vt:lpstr>Immersion activities</vt:lpstr>
      <vt:lpstr>Key texts</vt:lpstr>
      <vt:lpstr>End of topic celebration </vt:lpstr>
      <vt:lpstr>End of topic celebrations</vt:lpstr>
      <vt:lpstr>PowerPoint Presentation</vt:lpstr>
      <vt:lpstr>PowerPoint Presentation</vt:lpstr>
      <vt:lpstr>What does PBL mean at goose green?</vt:lpstr>
    </vt:vector>
  </TitlesOfParts>
  <Company>Goose Green Primary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based learning’ at goose green primary school</dc:title>
  <dc:creator>lhutton11.210</dc:creator>
  <cp:lastModifiedBy>lhutton11.210</cp:lastModifiedBy>
  <cp:revision>8</cp:revision>
  <dcterms:created xsi:type="dcterms:W3CDTF">2018-12-05T14:58:29Z</dcterms:created>
  <dcterms:modified xsi:type="dcterms:W3CDTF">2018-12-05T16:09:16Z</dcterms:modified>
</cp:coreProperties>
</file>