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0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64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734A-9425-4A0B-85E1-CA1307F8A372}" type="datetimeFigureOut">
              <a:rPr lang="fr-FR" smtClean="0"/>
              <a:t>15/12/2019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A700-E241-4AE3-AE4B-164EEA05E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002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734A-9425-4A0B-85E1-CA1307F8A372}" type="datetimeFigureOut">
              <a:rPr lang="fr-FR" smtClean="0"/>
              <a:t>15/12/2019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A700-E241-4AE3-AE4B-164EEA05E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39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734A-9425-4A0B-85E1-CA1307F8A372}" type="datetimeFigureOut">
              <a:rPr lang="fr-FR" smtClean="0"/>
              <a:t>15/12/2019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A700-E241-4AE3-AE4B-164EEA05E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24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734A-9425-4A0B-85E1-CA1307F8A372}" type="datetimeFigureOut">
              <a:rPr lang="fr-FR" smtClean="0"/>
              <a:t>15/12/2019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A700-E241-4AE3-AE4B-164EEA05E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562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734A-9425-4A0B-85E1-CA1307F8A372}" type="datetimeFigureOut">
              <a:rPr lang="fr-FR" smtClean="0"/>
              <a:t>15/12/2019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A700-E241-4AE3-AE4B-164EEA05E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27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734A-9425-4A0B-85E1-CA1307F8A372}" type="datetimeFigureOut">
              <a:rPr lang="fr-FR" smtClean="0"/>
              <a:t>15/12/2019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A700-E241-4AE3-AE4B-164EEA05E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17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734A-9425-4A0B-85E1-CA1307F8A372}" type="datetimeFigureOut">
              <a:rPr lang="fr-FR" smtClean="0"/>
              <a:t>15/12/2019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A700-E241-4AE3-AE4B-164EEA05E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99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734A-9425-4A0B-85E1-CA1307F8A372}" type="datetimeFigureOut">
              <a:rPr lang="fr-FR" smtClean="0"/>
              <a:t>15/12/2019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A700-E241-4AE3-AE4B-164EEA05E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3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734A-9425-4A0B-85E1-CA1307F8A372}" type="datetimeFigureOut">
              <a:rPr lang="fr-FR" smtClean="0"/>
              <a:t>15/12/2019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A700-E241-4AE3-AE4B-164EEA05E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09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734A-9425-4A0B-85E1-CA1307F8A372}" type="datetimeFigureOut">
              <a:rPr lang="fr-FR" smtClean="0"/>
              <a:t>15/12/2019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A700-E241-4AE3-AE4B-164EEA05E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59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734A-9425-4A0B-85E1-CA1307F8A372}" type="datetimeFigureOut">
              <a:rPr lang="fr-FR" smtClean="0"/>
              <a:t>15/12/2019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A700-E241-4AE3-AE4B-164EEA05E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68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F734A-9425-4A0B-85E1-CA1307F8A372}" type="datetimeFigureOut">
              <a:rPr lang="fr-FR" smtClean="0"/>
              <a:t>15/12/2019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AA700-E241-4AE3-AE4B-164EEA05E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28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2" y="2674646"/>
            <a:ext cx="20955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35501" y="2812716"/>
            <a:ext cx="6269029" cy="1470025"/>
          </a:xfrm>
        </p:spPr>
        <p:txBody>
          <a:bodyPr>
            <a:noAutofit/>
          </a:bodyPr>
          <a:lstStyle/>
          <a:p>
            <a:r>
              <a:rPr lang="fr-FR" sz="5400" u="sng" dirty="0">
                <a:latin typeface="French Script MT" pitchFamily="66" charset="0"/>
              </a:rPr>
              <a:t>Ecole élémentaire </a:t>
            </a:r>
            <a:br>
              <a:rPr lang="fr-FR" sz="5400" u="sng" dirty="0">
                <a:latin typeface="French Script MT" pitchFamily="66" charset="0"/>
              </a:rPr>
            </a:br>
            <a:r>
              <a:rPr lang="fr-FR" sz="5400" u="sng" dirty="0">
                <a:latin typeface="French Script MT" pitchFamily="66" charset="0"/>
              </a:rPr>
              <a:t>Pau Casals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1" y="346410"/>
            <a:ext cx="893445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402" y="4666553"/>
            <a:ext cx="1419225" cy="10001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198" y="2674646"/>
            <a:ext cx="215204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41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E65055-5584-4972-9769-26754D75B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050ED43-C2C6-4A2C-BB28-E78AED03F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45" y="1600200"/>
            <a:ext cx="6037110" cy="4525963"/>
          </a:xfrm>
        </p:spPr>
      </p:pic>
    </p:spTree>
    <p:extLst>
      <p:ext uri="{BB962C8B-B14F-4D97-AF65-F5344CB8AC3E}">
        <p14:creationId xmlns:p14="http://schemas.microsoft.com/office/powerpoint/2010/main" val="994571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233862-01C7-4DEC-9D00-A96EC3C9F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29A8A72-B66B-4F62-8EEF-78FEDBA30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53" y="1600200"/>
            <a:ext cx="6031294" cy="4525963"/>
          </a:xfrm>
        </p:spPr>
      </p:pic>
    </p:spTree>
    <p:extLst>
      <p:ext uri="{BB962C8B-B14F-4D97-AF65-F5344CB8AC3E}">
        <p14:creationId xmlns:p14="http://schemas.microsoft.com/office/powerpoint/2010/main" val="3339769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C95C76-734F-4D39-905E-C1DFC3A0A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99495B3-FCE2-4F56-9BC4-054A8F4C5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45" y="1600200"/>
            <a:ext cx="6037110" cy="4525963"/>
          </a:xfrm>
        </p:spPr>
      </p:pic>
    </p:spTree>
    <p:extLst>
      <p:ext uri="{BB962C8B-B14F-4D97-AF65-F5344CB8AC3E}">
        <p14:creationId xmlns:p14="http://schemas.microsoft.com/office/powerpoint/2010/main" val="389256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CDC290-080D-4880-98AA-AF2EFB0B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P.B.L. </a:t>
            </a:r>
            <a:r>
              <a:rPr lang="fr-FR" dirty="0" err="1"/>
              <a:t>is</a:t>
            </a:r>
            <a:r>
              <a:rPr lang="fr-FR" dirty="0"/>
              <a:t> for us :</a:t>
            </a:r>
          </a:p>
          <a:p>
            <a:pPr marL="0" indent="0">
              <a:buNone/>
            </a:pPr>
            <a:endParaRPr lang="fr-FR" dirty="0"/>
          </a:p>
          <a:p>
            <a:pPr lvl="1"/>
            <a:r>
              <a:rPr lang="fr-FR" dirty="0" err="1"/>
              <a:t>Pupils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have to </a:t>
            </a:r>
            <a:r>
              <a:rPr lang="fr-FR" dirty="0" err="1"/>
              <a:t>produce</a:t>
            </a:r>
            <a:r>
              <a:rPr lang="fr-FR" dirty="0"/>
              <a:t> </a:t>
            </a:r>
            <a:r>
              <a:rPr lang="fr-FR" dirty="0" err="1"/>
              <a:t>something</a:t>
            </a:r>
            <a:endParaRPr lang="fr-FR" dirty="0"/>
          </a:p>
          <a:p>
            <a:pPr lvl="1"/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subjects</a:t>
            </a:r>
            <a:r>
              <a:rPr lang="fr-FR" dirty="0"/>
              <a:t> must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involved</a:t>
            </a:r>
            <a:r>
              <a:rPr lang="fr-FR" dirty="0"/>
              <a:t> (</a:t>
            </a:r>
            <a:r>
              <a:rPr lang="fr-FR" dirty="0" err="1"/>
              <a:t>mathematics</a:t>
            </a:r>
            <a:r>
              <a:rPr lang="fr-FR" dirty="0"/>
              <a:t>, sciences, ICT…)</a:t>
            </a:r>
          </a:p>
          <a:p>
            <a:pPr lvl="1"/>
            <a:r>
              <a:rPr lang="fr-FR" dirty="0" err="1"/>
              <a:t>Pupils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learn</a:t>
            </a:r>
            <a:r>
              <a:rPr lang="fr-FR" dirty="0"/>
              <a:t> a lot </a:t>
            </a:r>
            <a:r>
              <a:rPr lang="fr-FR" dirty="0" err="1"/>
              <a:t>without</a:t>
            </a:r>
            <a:r>
              <a:rPr lang="fr-FR" dirty="0"/>
              <a:t> </a:t>
            </a:r>
            <a:r>
              <a:rPr lang="fr-FR" dirty="0" err="1"/>
              <a:t>realizing</a:t>
            </a:r>
            <a:r>
              <a:rPr lang="fr-FR" dirty="0"/>
              <a:t> </a:t>
            </a:r>
            <a:r>
              <a:rPr lang="fr-FR" dirty="0" err="1"/>
              <a:t>it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P.B.L. for us?</a:t>
            </a:r>
          </a:p>
        </p:txBody>
      </p:sp>
    </p:spTree>
    <p:extLst>
      <p:ext uri="{BB962C8B-B14F-4D97-AF65-F5344CB8AC3E}">
        <p14:creationId xmlns:p14="http://schemas.microsoft.com/office/powerpoint/2010/main" val="2515636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 </a:t>
            </a:r>
            <a:r>
              <a:rPr lang="fr-FR" dirty="0" err="1"/>
              <a:t>we</a:t>
            </a:r>
            <a:r>
              <a:rPr lang="fr-FR" dirty="0"/>
              <a:t> use P.B.L.?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P.B.L.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</a:t>
            </a:r>
            <a:r>
              <a:rPr lang="fr-FR" dirty="0" err="1"/>
              <a:t>almost</a:t>
            </a:r>
            <a:r>
              <a:rPr lang="fr-FR" dirty="0"/>
              <a:t> in </a:t>
            </a:r>
            <a:r>
              <a:rPr lang="fr-FR" dirty="0" err="1"/>
              <a:t>kindergarten</a:t>
            </a:r>
            <a:r>
              <a:rPr lang="fr-FR" dirty="0"/>
              <a:t> and in </a:t>
            </a:r>
            <a:r>
              <a:rPr lang="fr-FR" dirty="0" err="1"/>
              <a:t>challenging</a:t>
            </a:r>
            <a:r>
              <a:rPr lang="fr-FR" dirty="0"/>
              <a:t> </a:t>
            </a:r>
            <a:r>
              <a:rPr lang="fr-FR" dirty="0" err="1"/>
              <a:t>schools</a:t>
            </a:r>
            <a:r>
              <a:rPr lang="fr-FR" dirty="0"/>
              <a:t> : in </a:t>
            </a:r>
            <a:r>
              <a:rPr lang="fr-FR" dirty="0" err="1"/>
              <a:t>fact</a:t>
            </a:r>
            <a:r>
              <a:rPr lang="fr-FR" dirty="0"/>
              <a:t> </a:t>
            </a:r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it’s</a:t>
            </a:r>
            <a:r>
              <a:rPr lang="fr-FR" dirty="0"/>
              <a:t> </a:t>
            </a:r>
            <a:r>
              <a:rPr lang="fr-FR" dirty="0" err="1"/>
              <a:t>needed</a:t>
            </a:r>
            <a:r>
              <a:rPr lang="fr-FR" dirty="0"/>
              <a:t> to </a:t>
            </a:r>
            <a:r>
              <a:rPr lang="fr-FR" dirty="0" err="1"/>
              <a:t>involve</a:t>
            </a:r>
            <a:r>
              <a:rPr lang="fr-FR" dirty="0"/>
              <a:t> </a:t>
            </a:r>
            <a:r>
              <a:rPr lang="fr-FR" dirty="0" err="1"/>
              <a:t>pupils</a:t>
            </a:r>
            <a:r>
              <a:rPr lang="fr-FR" dirty="0"/>
              <a:t>.</a:t>
            </a:r>
          </a:p>
          <a:p>
            <a:r>
              <a:rPr lang="fr-FR" dirty="0"/>
              <a:t>10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ago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really</a:t>
            </a:r>
            <a:r>
              <a:rPr lang="fr-FR" dirty="0"/>
              <a:t> </a:t>
            </a:r>
            <a:r>
              <a:rPr lang="fr-FR" dirty="0" err="1"/>
              <a:t>requested</a:t>
            </a:r>
            <a:r>
              <a:rPr lang="fr-FR" dirty="0"/>
              <a:t> by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inspectors</a:t>
            </a:r>
            <a:r>
              <a:rPr lang="fr-FR" dirty="0"/>
              <a:t>.</a:t>
            </a:r>
          </a:p>
          <a:p>
            <a:r>
              <a:rPr lang="fr-FR" dirty="0" err="1"/>
              <a:t>Nowadays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are </a:t>
            </a:r>
            <a:r>
              <a:rPr lang="fr-FR" dirty="0" err="1"/>
              <a:t>asked</a:t>
            </a:r>
            <a:r>
              <a:rPr lang="fr-FR" dirty="0"/>
              <a:t> to </a:t>
            </a:r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subject</a:t>
            </a:r>
            <a:r>
              <a:rPr lang="fr-FR" dirty="0"/>
              <a:t> for </a:t>
            </a:r>
            <a:r>
              <a:rPr lang="fr-FR" dirty="0" err="1"/>
              <a:t>itself</a:t>
            </a:r>
            <a:r>
              <a:rPr lang="fr-FR" dirty="0"/>
              <a:t>.</a:t>
            </a:r>
          </a:p>
          <a:p>
            <a:r>
              <a:rPr lang="fr-FR" dirty="0"/>
              <a:t>For </a:t>
            </a:r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families</a:t>
            </a:r>
            <a:r>
              <a:rPr lang="fr-FR" dirty="0"/>
              <a:t> </a:t>
            </a:r>
            <a:r>
              <a:rPr lang="fr-FR" dirty="0" err="1"/>
              <a:t>having</a:t>
            </a:r>
            <a:r>
              <a:rPr lang="fr-FR" dirty="0"/>
              <a:t> fun at </a:t>
            </a:r>
            <a:r>
              <a:rPr lang="fr-FR" dirty="0" err="1"/>
              <a:t>school</a:t>
            </a:r>
            <a:r>
              <a:rPr lang="fr-FR" dirty="0"/>
              <a:t> or </a:t>
            </a:r>
            <a:r>
              <a:rPr lang="fr-FR" dirty="0" err="1"/>
              <a:t>taking</a:t>
            </a:r>
            <a:r>
              <a:rPr lang="fr-FR" dirty="0"/>
              <a:t> part in </a:t>
            </a:r>
            <a:r>
              <a:rPr lang="fr-FR" dirty="0" err="1"/>
              <a:t>projects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seen</a:t>
            </a:r>
            <a:r>
              <a:rPr lang="fr-FR" dirty="0"/>
              <a:t> as </a:t>
            </a:r>
            <a:r>
              <a:rPr lang="fr-FR" dirty="0" err="1"/>
              <a:t>really</a:t>
            </a:r>
            <a:r>
              <a:rPr lang="fr-FR" dirty="0"/>
              <a:t> </a:t>
            </a:r>
            <a:r>
              <a:rPr lang="fr-FR" dirty="0" err="1"/>
              <a:t>working</a:t>
            </a:r>
            <a:r>
              <a:rPr lang="fr-FR" dirty="0"/>
              <a:t>…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6218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29C55B-FA2A-4519-9F12-A2DFAFC31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do </a:t>
            </a:r>
            <a:r>
              <a:rPr lang="fr-FR" dirty="0" err="1"/>
              <a:t>we</a:t>
            </a:r>
            <a:r>
              <a:rPr lang="fr-FR" dirty="0"/>
              <a:t> do?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BFD727-75B2-4A5B-A941-50CEFCC1C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We</a:t>
            </a:r>
            <a:r>
              <a:rPr lang="fr-FR" dirty="0"/>
              <a:t> have </a:t>
            </a:r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projects</a:t>
            </a:r>
            <a:r>
              <a:rPr lang="fr-FR" dirty="0"/>
              <a:t> </a:t>
            </a:r>
            <a:r>
              <a:rPr lang="fr-FR" dirty="0" err="1"/>
              <a:t>involving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one class to the </a:t>
            </a:r>
            <a:r>
              <a:rPr lang="fr-FR" dirty="0" err="1"/>
              <a:t>whole</a:t>
            </a:r>
            <a:r>
              <a:rPr lang="fr-FR" dirty="0"/>
              <a:t> </a:t>
            </a:r>
            <a:r>
              <a:rPr lang="fr-FR" dirty="0" err="1"/>
              <a:t>school</a:t>
            </a:r>
            <a:r>
              <a:rPr lang="fr-FR" dirty="0"/>
              <a:t>…</a:t>
            </a:r>
          </a:p>
          <a:p>
            <a:pPr marL="0" indent="0">
              <a:buNone/>
            </a:pPr>
            <a:r>
              <a:rPr lang="fr-FR" dirty="0"/>
              <a:t>…but </a:t>
            </a:r>
            <a:r>
              <a:rPr lang="fr-FR" dirty="0" err="1"/>
              <a:t>most</a:t>
            </a:r>
            <a:r>
              <a:rPr lang="fr-FR" dirty="0"/>
              <a:t> of </a:t>
            </a:r>
            <a:r>
              <a:rPr lang="fr-FR" dirty="0" err="1"/>
              <a:t>them</a:t>
            </a:r>
            <a:r>
              <a:rPr lang="fr-FR" dirty="0"/>
              <a:t> </a:t>
            </a:r>
            <a:r>
              <a:rPr lang="fr-FR" dirty="0" err="1"/>
              <a:t>can’t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described</a:t>
            </a:r>
            <a:r>
              <a:rPr lang="fr-FR" dirty="0"/>
              <a:t> as P.B.L.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themes</a:t>
            </a:r>
            <a:r>
              <a:rPr lang="fr-FR" dirty="0"/>
              <a:t> (Christmas, </a:t>
            </a:r>
            <a:r>
              <a:rPr lang="fr-FR" dirty="0" err="1"/>
              <a:t>autumn</a:t>
            </a:r>
            <a:r>
              <a:rPr lang="fr-FR" dirty="0"/>
              <a:t>, </a:t>
            </a:r>
            <a:r>
              <a:rPr lang="fr-FR" dirty="0" err="1"/>
              <a:t>Africa</a:t>
            </a:r>
            <a:r>
              <a:rPr lang="fr-FR" dirty="0"/>
              <a:t>…) and </a:t>
            </a:r>
            <a:r>
              <a:rPr lang="fr-FR" dirty="0" err="1"/>
              <a:t>during</a:t>
            </a:r>
            <a:r>
              <a:rPr lang="fr-FR" dirty="0"/>
              <a:t> a </a:t>
            </a:r>
            <a:r>
              <a:rPr lang="fr-FR" dirty="0" err="1"/>
              <a:t>month</a:t>
            </a:r>
            <a:r>
              <a:rPr lang="fr-FR" dirty="0"/>
              <a:t> </a:t>
            </a:r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activities</a:t>
            </a:r>
            <a:r>
              <a:rPr lang="fr-FR" dirty="0"/>
              <a:t> are </a:t>
            </a:r>
            <a:r>
              <a:rPr lang="fr-FR" dirty="0" err="1"/>
              <a:t>related</a:t>
            </a:r>
            <a:r>
              <a:rPr lang="fr-FR" dirty="0"/>
              <a:t> to the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theme</a:t>
            </a:r>
            <a:r>
              <a:rPr lang="fr-FR" dirty="0"/>
              <a:t>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0018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2FC449-8BC6-4412-9084-464EC4143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One </a:t>
            </a:r>
            <a:r>
              <a:rPr lang="fr-FR" dirty="0" err="1"/>
              <a:t>example</a:t>
            </a:r>
            <a:r>
              <a:rPr lang="fr-FR" dirty="0"/>
              <a:t> : Les Poilus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15B4C0-5C5F-409B-A1D4-C94403586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This </a:t>
            </a:r>
            <a:r>
              <a:rPr lang="fr-FR" dirty="0" err="1"/>
              <a:t>project</a:t>
            </a:r>
            <a:r>
              <a:rPr lang="fr-FR" dirty="0"/>
              <a:t> </a:t>
            </a:r>
            <a:r>
              <a:rPr lang="fr-FR" dirty="0" err="1"/>
              <a:t>took</a:t>
            </a:r>
            <a:r>
              <a:rPr lang="fr-FR" dirty="0"/>
              <a:t> place in </a:t>
            </a:r>
            <a:r>
              <a:rPr lang="fr-FR" dirty="0" err="1"/>
              <a:t>october</a:t>
            </a:r>
            <a:r>
              <a:rPr lang="fr-FR" dirty="0"/>
              <a:t> and </a:t>
            </a:r>
            <a:r>
              <a:rPr lang="fr-FR" dirty="0" err="1"/>
              <a:t>november</a:t>
            </a:r>
            <a:r>
              <a:rPr lang="fr-FR" dirty="0"/>
              <a:t> and the topic </a:t>
            </a:r>
            <a:r>
              <a:rPr lang="fr-FR" dirty="0" err="1"/>
              <a:t>was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researches</a:t>
            </a:r>
            <a:r>
              <a:rPr lang="fr-FR" dirty="0"/>
              <a:t> on the </a:t>
            </a:r>
            <a:r>
              <a:rPr lang="fr-FR" dirty="0" err="1"/>
              <a:t>soldiers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Saint-Estève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died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WW1.</a:t>
            </a:r>
          </a:p>
          <a:p>
            <a:r>
              <a:rPr lang="fr-FR" dirty="0" err="1"/>
              <a:t>Pupils</a:t>
            </a:r>
            <a:r>
              <a:rPr lang="fr-FR" dirty="0"/>
              <a:t> </a:t>
            </a:r>
            <a:r>
              <a:rPr lang="fr-FR" dirty="0" err="1"/>
              <a:t>had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researches</a:t>
            </a:r>
            <a:r>
              <a:rPr lang="fr-FR" dirty="0"/>
              <a:t> on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soldier</a:t>
            </a:r>
            <a:r>
              <a:rPr lang="fr-FR" dirty="0"/>
              <a:t> and </a:t>
            </a:r>
            <a:r>
              <a:rPr lang="fr-FR" dirty="0" err="1"/>
              <a:t>write</a:t>
            </a:r>
            <a:r>
              <a:rPr lang="fr-FR" dirty="0"/>
              <a:t>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found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 short message to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soldier</a:t>
            </a:r>
            <a:r>
              <a:rPr lang="fr-FR" dirty="0"/>
              <a:t> on a </a:t>
            </a:r>
            <a:r>
              <a:rPr lang="fr-FR" dirty="0" err="1"/>
              <a:t>sheet</a:t>
            </a:r>
            <a:r>
              <a:rPr lang="fr-FR" dirty="0"/>
              <a:t> of </a:t>
            </a:r>
            <a:r>
              <a:rPr lang="fr-FR" dirty="0" err="1"/>
              <a:t>paper</a:t>
            </a:r>
            <a:r>
              <a:rPr lang="fr-FR" dirty="0"/>
              <a:t>.</a:t>
            </a:r>
          </a:p>
          <a:p>
            <a:r>
              <a:rPr lang="fr-FR" dirty="0" err="1"/>
              <a:t>Those</a:t>
            </a:r>
            <a:r>
              <a:rPr lang="fr-FR" dirty="0"/>
              <a:t> </a:t>
            </a:r>
            <a:r>
              <a:rPr lang="fr-FR" dirty="0" err="1"/>
              <a:t>sheets</a:t>
            </a:r>
            <a:r>
              <a:rPr lang="fr-FR" dirty="0"/>
              <a:t> of </a:t>
            </a:r>
            <a:r>
              <a:rPr lang="fr-FR" dirty="0" err="1"/>
              <a:t>paper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attached</a:t>
            </a:r>
            <a:r>
              <a:rPr lang="fr-FR" dirty="0"/>
              <a:t> to </a:t>
            </a:r>
            <a:r>
              <a:rPr lang="fr-FR" dirty="0" err="1"/>
              <a:t>balloons</a:t>
            </a:r>
            <a:r>
              <a:rPr lang="fr-FR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687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E5F2F0-5A6D-4EF1-8051-8D364AC5B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2088232"/>
          </a:xfrm>
        </p:spPr>
        <p:txBody>
          <a:bodyPr/>
          <a:lstStyle/>
          <a:p>
            <a:r>
              <a:rPr lang="fr-FR" dirty="0"/>
              <a:t>And on </a:t>
            </a:r>
            <a:r>
              <a:rPr lang="fr-FR" dirty="0" err="1"/>
              <a:t>Sunday</a:t>
            </a:r>
            <a:r>
              <a:rPr lang="fr-FR" dirty="0"/>
              <a:t> </a:t>
            </a:r>
            <a:r>
              <a:rPr lang="fr-FR" dirty="0" err="1"/>
              <a:t>november</a:t>
            </a:r>
            <a:r>
              <a:rPr lang="fr-FR" dirty="0"/>
              <a:t> 11th, a century </a:t>
            </a:r>
            <a:r>
              <a:rPr lang="fr-FR" dirty="0" err="1"/>
              <a:t>after</a:t>
            </a:r>
            <a:r>
              <a:rPr lang="fr-FR" dirty="0"/>
              <a:t> the end of WW1, the </a:t>
            </a:r>
            <a:r>
              <a:rPr lang="fr-FR" dirty="0" err="1"/>
              <a:t>balloons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released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a </a:t>
            </a:r>
            <a:r>
              <a:rPr lang="fr-FR" dirty="0" err="1"/>
              <a:t>ceremony</a:t>
            </a:r>
            <a:r>
              <a:rPr lang="fr-FR" dirty="0"/>
              <a:t> </a:t>
            </a:r>
            <a:r>
              <a:rPr lang="fr-FR" dirty="0" err="1"/>
              <a:t>next</a:t>
            </a:r>
            <a:r>
              <a:rPr lang="fr-FR" dirty="0"/>
              <a:t> to the </a:t>
            </a:r>
            <a:r>
              <a:rPr lang="fr-FR" dirty="0" err="1"/>
              <a:t>war</a:t>
            </a:r>
            <a:r>
              <a:rPr lang="fr-FR" dirty="0"/>
              <a:t> </a:t>
            </a:r>
            <a:r>
              <a:rPr lang="fr-FR" dirty="0" err="1"/>
              <a:t>memorial</a:t>
            </a:r>
            <a:r>
              <a:rPr lang="fr-FR" dirty="0"/>
              <a:t> of Saint-Estève.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3937255-53DE-4D17-9339-29CA977AB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53" y="2248637"/>
            <a:ext cx="3263893" cy="434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08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B40850-8467-40D0-84C0-33EB2D06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fr-FR" dirty="0" err="1"/>
              <a:t>Subjects</a:t>
            </a:r>
            <a:r>
              <a:rPr lang="fr-FR" dirty="0"/>
              <a:t> :</a:t>
            </a:r>
          </a:p>
          <a:p>
            <a:endParaRPr lang="fr-FR" dirty="0"/>
          </a:p>
          <a:p>
            <a:pPr lvl="1"/>
            <a:r>
              <a:rPr lang="fr-FR" dirty="0" err="1"/>
              <a:t>History</a:t>
            </a:r>
            <a:r>
              <a:rPr lang="fr-FR" dirty="0"/>
              <a:t> :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studied</a:t>
            </a:r>
            <a:r>
              <a:rPr lang="fr-FR" dirty="0"/>
              <a:t> the WW1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ICT: the </a:t>
            </a:r>
            <a:r>
              <a:rPr lang="fr-FR" dirty="0" err="1"/>
              <a:t>researches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made on the </a:t>
            </a:r>
            <a:r>
              <a:rPr lang="fr-FR" dirty="0" err="1"/>
              <a:t>website</a:t>
            </a:r>
            <a:r>
              <a:rPr lang="fr-FR" dirty="0"/>
              <a:t> :</a:t>
            </a:r>
          </a:p>
          <a:p>
            <a:pPr marL="457200" lvl="1" indent="0">
              <a:buNone/>
            </a:pPr>
            <a:r>
              <a:rPr lang="fr-FR" dirty="0"/>
              <a:t>http://www.memoiredeshommes.sga.defense.gouv.fr/</a:t>
            </a:r>
          </a:p>
          <a:p>
            <a:pPr lvl="1"/>
            <a:r>
              <a:rPr lang="fr-FR" dirty="0" err="1"/>
              <a:t>Citizenship</a:t>
            </a:r>
            <a:r>
              <a:rPr lang="fr-FR" dirty="0"/>
              <a:t> </a:t>
            </a:r>
            <a:r>
              <a:rPr lang="fr-FR" dirty="0" err="1"/>
              <a:t>education</a:t>
            </a:r>
            <a:r>
              <a:rPr lang="fr-FR" dirty="0"/>
              <a:t> and remembrance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dirty="0" err="1"/>
              <a:t>Language</a:t>
            </a:r>
            <a:r>
              <a:rPr lang="fr-FR" dirty="0"/>
              <a:t> </a:t>
            </a:r>
            <a:r>
              <a:rPr lang="fr-FR" dirty="0" err="1"/>
              <a:t>skills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2251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Pyrénées Orientales</a:t>
            </a:r>
          </a:p>
        </p:txBody>
      </p:sp>
      <p:pic>
        <p:nvPicPr>
          <p:cNvPr id="2050" name="Picture 2" descr="RÃ©sultat de recherche d'images pour &quot;canigo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17" y="4104327"/>
            <a:ext cx="75914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Ã©sultat de recherche d'images pour &quot;pyrÃ©nÃ©es orientale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24744"/>
            <a:ext cx="26670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68" y="1268760"/>
            <a:ext cx="3690721" cy="245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 descr="RÃ©sultat de recherche d'images pour &quot;cargolade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17" y="1637606"/>
            <a:ext cx="3331795" cy="250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RÃ©sultat de recherche d'images pour &quot;cargolade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6" y="1936465"/>
            <a:ext cx="4824313" cy="321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RÃ©sultat de recherche d'images pour &quot;tapas pan con tomate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54" y="1230880"/>
            <a:ext cx="4153617" cy="415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RÃ©sultat de recherche d'images pour &quot;muscat de rivesaltes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663" y="1042045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Image associÃ©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0" y="1230880"/>
            <a:ext cx="3714714" cy="371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RÃ©sultat de recherche d'images pour &quot;ski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464" y="2095856"/>
            <a:ext cx="3376464" cy="33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RÃ©sultat de recherche d'images pour &quot;vigne pyrÃ©nÃ©es orientales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056" y="2125581"/>
            <a:ext cx="4253945" cy="283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RÃ©sultat de recherche d'images pour &quot;plage racou&quot;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81" y="1596500"/>
            <a:ext cx="3894126" cy="389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28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Saint-Estève 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095" y="1622112"/>
            <a:ext cx="5833344" cy="405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èche droite 3"/>
          <p:cNvSpPr/>
          <p:nvPr/>
        </p:nvSpPr>
        <p:spPr>
          <a:xfrm rot="19094537">
            <a:off x="3522060" y="3916808"/>
            <a:ext cx="851539" cy="11510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387095" y="5878109"/>
            <a:ext cx="611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Five </a:t>
            </a:r>
            <a:r>
              <a:rPr lang="fr-FR" dirty="0" err="1"/>
              <a:t>kilometers</a:t>
            </a:r>
            <a:r>
              <a:rPr lang="fr-FR" dirty="0"/>
              <a:t> (3,10686 miles) </a:t>
            </a:r>
            <a:r>
              <a:rPr lang="fr-FR" dirty="0" err="1"/>
              <a:t>from</a:t>
            </a:r>
            <a:r>
              <a:rPr lang="fr-FR" dirty="0"/>
              <a:t> Perpignan : </a:t>
            </a:r>
            <a:r>
              <a:rPr lang="fr-FR" dirty="0" err="1"/>
              <a:t>our</a:t>
            </a:r>
            <a:r>
              <a:rPr lang="fr-FR" dirty="0"/>
              <a:t> BIG city…</a:t>
            </a:r>
          </a:p>
        </p:txBody>
      </p:sp>
      <p:sp>
        <p:nvSpPr>
          <p:cNvPr id="6" name="AutoShape 4" descr="RÃ©sultat de recherche d'images pour &quot;perpignan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530" y="1778328"/>
            <a:ext cx="6074473" cy="330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0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Saint-Estève</a:t>
            </a:r>
          </a:p>
        </p:txBody>
      </p:sp>
      <p:sp>
        <p:nvSpPr>
          <p:cNvPr id="4" name="AutoShape 2" descr="RÃ©sultat de recherche d'images pour &quot;saint estÃ¨ve carte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7638"/>
            <a:ext cx="4896544" cy="39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971600" y="5877272"/>
            <a:ext cx="7327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Saint-Estève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considered</a:t>
            </a:r>
            <a:r>
              <a:rPr lang="fr-FR" dirty="0"/>
              <a:t> as a district of Perpignan (a </a:t>
            </a:r>
            <a:r>
              <a:rPr lang="fr-FR" dirty="0" err="1"/>
              <a:t>really</a:t>
            </a:r>
            <a:r>
              <a:rPr lang="fr-FR" dirty="0"/>
              <a:t> quiet one).</a:t>
            </a:r>
          </a:p>
        </p:txBody>
      </p:sp>
    </p:spTree>
    <p:extLst>
      <p:ext uri="{BB962C8B-B14F-4D97-AF65-F5344CB8AC3E}">
        <p14:creationId xmlns:p14="http://schemas.microsoft.com/office/powerpoint/2010/main" val="47896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school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12 classes :</a:t>
            </a:r>
          </a:p>
          <a:p>
            <a:pPr lvl="1"/>
            <a:r>
              <a:rPr lang="fr-FR" dirty="0"/>
              <a:t>2 CP : 6 y/o</a:t>
            </a:r>
          </a:p>
          <a:p>
            <a:pPr lvl="1"/>
            <a:r>
              <a:rPr lang="fr-FR" dirty="0"/>
              <a:t>1CP/CE1 : 6 &amp; 7 y/o</a:t>
            </a:r>
          </a:p>
          <a:p>
            <a:pPr lvl="1"/>
            <a:r>
              <a:rPr lang="fr-FR" dirty="0"/>
              <a:t>1 CE1 : 7 y/o</a:t>
            </a:r>
          </a:p>
          <a:p>
            <a:pPr lvl="1"/>
            <a:r>
              <a:rPr lang="fr-FR" dirty="0"/>
              <a:t>1 CE1/CE2 : 7 &amp; 8 y/o</a:t>
            </a:r>
          </a:p>
          <a:p>
            <a:pPr lvl="1"/>
            <a:r>
              <a:rPr lang="fr-FR" dirty="0"/>
              <a:t>2 CE2 : 8 y/o</a:t>
            </a:r>
          </a:p>
          <a:p>
            <a:pPr lvl="1"/>
            <a:r>
              <a:rPr lang="fr-FR" dirty="0"/>
              <a:t>2 CM1 : 9 y/o</a:t>
            </a:r>
          </a:p>
          <a:p>
            <a:pPr lvl="1"/>
            <a:r>
              <a:rPr lang="fr-FR" dirty="0"/>
              <a:t>2 CM2 : 10 y/o</a:t>
            </a:r>
          </a:p>
          <a:p>
            <a:pPr lvl="1"/>
            <a:r>
              <a:rPr lang="fr-FR" dirty="0"/>
              <a:t>1 ULIS for </a:t>
            </a:r>
            <a:r>
              <a:rPr lang="fr-FR" dirty="0" err="1"/>
              <a:t>special</a:t>
            </a:r>
            <a:r>
              <a:rPr lang="fr-FR" dirty="0"/>
              <a:t> </a:t>
            </a:r>
            <a:r>
              <a:rPr lang="fr-FR" dirty="0" err="1"/>
              <a:t>needs</a:t>
            </a:r>
            <a:r>
              <a:rPr lang="fr-FR" dirty="0"/>
              <a:t> </a:t>
            </a:r>
            <a:r>
              <a:rPr lang="fr-FR" dirty="0" err="1"/>
              <a:t>pupils</a:t>
            </a:r>
            <a:endParaRPr lang="fr-FR" dirty="0"/>
          </a:p>
          <a:p>
            <a:r>
              <a:rPr lang="fr-FR" dirty="0"/>
              <a:t>300 </a:t>
            </a:r>
            <a:r>
              <a:rPr lang="fr-FR" dirty="0" err="1"/>
              <a:t>pupils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8714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pictures</a:t>
            </a:r>
            <a:r>
              <a:rPr lang="fr-FR" dirty="0"/>
              <a:t> of the </a:t>
            </a:r>
            <a:r>
              <a:rPr lang="fr-FR" dirty="0" err="1"/>
              <a:t>school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3CB80C6-2B2A-4CA3-A9ED-0E30A164C9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45" y="1600200"/>
            <a:ext cx="6037110" cy="4525963"/>
          </a:xfrm>
        </p:spPr>
      </p:pic>
    </p:spTree>
    <p:extLst>
      <p:ext uri="{BB962C8B-B14F-4D97-AF65-F5344CB8AC3E}">
        <p14:creationId xmlns:p14="http://schemas.microsoft.com/office/powerpoint/2010/main" val="2899567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88583E-C661-438E-B4E5-E7D6D9F3B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6A333996-9D06-4DCE-908A-1ECE9E39E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997142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52AC63-2BF2-40F1-94A1-16CB6FD6F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8466DB9-A40B-4162-91B3-09C763A16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45" y="1600200"/>
            <a:ext cx="6037110" cy="4525963"/>
          </a:xfrm>
        </p:spPr>
      </p:pic>
    </p:spTree>
    <p:extLst>
      <p:ext uri="{BB962C8B-B14F-4D97-AF65-F5344CB8AC3E}">
        <p14:creationId xmlns:p14="http://schemas.microsoft.com/office/powerpoint/2010/main" val="1759231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F03911-293D-41D9-A465-3BCF0C01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490580F-7272-4369-A103-372CE337C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45" y="1600200"/>
            <a:ext cx="6037110" cy="4525963"/>
          </a:xfrm>
        </p:spPr>
      </p:pic>
    </p:spTree>
    <p:extLst>
      <p:ext uri="{BB962C8B-B14F-4D97-AF65-F5344CB8AC3E}">
        <p14:creationId xmlns:p14="http://schemas.microsoft.com/office/powerpoint/2010/main" val="23579567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429</Words>
  <Application>Microsoft Office PowerPoint</Application>
  <PresentationFormat>Affichage à l'écran (4:3)</PresentationFormat>
  <Paragraphs>48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French Script MT</vt:lpstr>
      <vt:lpstr>Thème Office</vt:lpstr>
      <vt:lpstr>Ecole élémentaire  Pau Casals</vt:lpstr>
      <vt:lpstr>The Pyrénées Orientales</vt:lpstr>
      <vt:lpstr>Where is Saint-Estève ?</vt:lpstr>
      <vt:lpstr>Saint-Estève</vt:lpstr>
      <vt:lpstr>The school</vt:lpstr>
      <vt:lpstr>Some pictures of the school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What is P.B.L. for us?</vt:lpstr>
      <vt:lpstr>Do we use P.B.L.?</vt:lpstr>
      <vt:lpstr>What do we do?</vt:lpstr>
      <vt:lpstr>One example : Les Poilus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Ecole élémentaire  Pau Casals</dc:title>
  <dc:creator>POSTE3</dc:creator>
  <cp:lastModifiedBy>Laurent Bizzari</cp:lastModifiedBy>
  <cp:revision>30</cp:revision>
  <dcterms:created xsi:type="dcterms:W3CDTF">2018-11-30T13:22:27Z</dcterms:created>
  <dcterms:modified xsi:type="dcterms:W3CDTF">2019-12-15T08:34:39Z</dcterms:modified>
</cp:coreProperties>
</file>