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9" r:id="rId2"/>
    <p:sldId id="259" r:id="rId3"/>
    <p:sldId id="277" r:id="rId4"/>
    <p:sldId id="262" r:id="rId5"/>
    <p:sldId id="278" r:id="rId6"/>
    <p:sldId id="274" r:id="rId7"/>
    <p:sldId id="279" r:id="rId8"/>
    <p:sldId id="266" r:id="rId9"/>
    <p:sldId id="280" r:id="rId10"/>
    <p:sldId id="264" r:id="rId11"/>
    <p:sldId id="281" r:id="rId12"/>
    <p:sldId id="272" r:id="rId13"/>
    <p:sldId id="282" r:id="rId14"/>
    <p:sldId id="273" r:id="rId15"/>
    <p:sldId id="283" r:id="rId16"/>
    <p:sldId id="288" r:id="rId17"/>
    <p:sldId id="289" r:id="rId18"/>
    <p:sldId id="276" r:id="rId19"/>
    <p:sldId id="284" r:id="rId20"/>
    <p:sldId id="275" r:id="rId21"/>
    <p:sldId id="285" r:id="rId22"/>
    <p:sldId id="290" r:id="rId23"/>
    <p:sldId id="291" r:id="rId24"/>
    <p:sldId id="263" r:id="rId25"/>
    <p:sldId id="286" r:id="rId26"/>
    <p:sldId id="265" r:id="rId27"/>
    <p:sldId id="287" r:id="rId28"/>
    <p:sldId id="268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3617C-3E28-4056-AE5C-D8301216BAC1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A7C97-18CB-4CB5-984A-80C20BE1D8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0984E-0975-4378-83F7-0324B834BC2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0984E-0975-4378-83F7-0324B834BC2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0984E-0975-4378-83F7-0324B834BC2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0984E-0975-4378-83F7-0324B834BC2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0984E-0975-4378-83F7-0324B834BC2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A7C97-18CB-4CB5-984A-80C20BE1D838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028C-1361-4D2E-9597-30BDA7342132}" type="datetimeFigureOut">
              <a:rPr lang="uk-UA" smtClean="0"/>
              <a:pPr/>
              <a:t>25.09.2016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B06FA-BCDA-4A86-B90B-42979566F98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028C-1361-4D2E-9597-30BDA7342132}" type="datetimeFigureOut">
              <a:rPr lang="uk-UA" smtClean="0"/>
              <a:pPr/>
              <a:t>25.09.2016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06FA-BCDA-4A86-B90B-42979566F9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028C-1361-4D2E-9597-30BDA7342132}" type="datetimeFigureOut">
              <a:rPr lang="uk-UA" smtClean="0"/>
              <a:pPr/>
              <a:t>25.09.2016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06FA-BCDA-4A86-B90B-42979566F9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028C-1361-4D2E-9597-30BDA7342132}" type="datetimeFigureOut">
              <a:rPr lang="uk-UA" smtClean="0"/>
              <a:pPr/>
              <a:t>25.09.2016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B06FA-BCDA-4A86-B90B-42979566F98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028C-1361-4D2E-9597-30BDA7342132}" type="datetimeFigureOut">
              <a:rPr lang="uk-UA" smtClean="0"/>
              <a:pPr/>
              <a:t>25.09.2016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B06FA-BCDA-4A86-B90B-42979566F98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028C-1361-4D2E-9597-30BDA7342132}" type="datetimeFigureOut">
              <a:rPr lang="uk-UA" smtClean="0"/>
              <a:pPr/>
              <a:t>25.09.2016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B06FA-BCDA-4A86-B90B-42979566F98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028C-1361-4D2E-9597-30BDA7342132}" type="datetimeFigureOut">
              <a:rPr lang="uk-UA" smtClean="0"/>
              <a:pPr/>
              <a:t>25.09.2016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B06FA-BCDA-4A86-B90B-42979566F98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028C-1361-4D2E-9597-30BDA7342132}" type="datetimeFigureOut">
              <a:rPr lang="uk-UA" smtClean="0"/>
              <a:pPr/>
              <a:t>25.09.2016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B06FA-BCDA-4A86-B90B-42979566F98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028C-1361-4D2E-9597-30BDA7342132}" type="datetimeFigureOut">
              <a:rPr lang="uk-UA" smtClean="0"/>
              <a:pPr/>
              <a:t>25.09.2016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B06FA-BCDA-4A86-B90B-42979566F98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028C-1361-4D2E-9597-30BDA7342132}" type="datetimeFigureOut">
              <a:rPr lang="uk-UA" smtClean="0"/>
              <a:pPr/>
              <a:t>25.09.2016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B06FA-BCDA-4A86-B90B-42979566F98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028C-1361-4D2E-9597-30BDA7342132}" type="datetimeFigureOut">
              <a:rPr lang="uk-UA" smtClean="0"/>
              <a:pPr/>
              <a:t>25.09.2016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B06FA-BCDA-4A86-B90B-42979566F98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56A028C-1361-4D2E-9597-30BDA7342132}" type="datetimeFigureOut">
              <a:rPr lang="uk-UA" smtClean="0"/>
              <a:pPr/>
              <a:t>25.09.2016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1FB06FA-BCDA-4A86-B90B-42979566F98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 dir="in"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da187096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9" y="182561"/>
            <a:ext cx="865505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14348" y="500042"/>
            <a:ext cx="6148827" cy="1752600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  <a:defRPr/>
            </a:pPr>
            <a:r>
              <a:rPr lang="en-US" sz="6600" b="1" dirty="0" smtClean="0">
                <a:solidFill>
                  <a:srgbClr val="FF0000"/>
                </a:solidFill>
              </a:rPr>
              <a:t>Tournament of </a:t>
            </a:r>
            <a:r>
              <a:rPr lang="en-US" sz="6600" b="1" dirty="0" err="1" smtClean="0">
                <a:solidFill>
                  <a:srgbClr val="FF0000"/>
                </a:solidFill>
              </a:rPr>
              <a:t>Videorealia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37031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87248" cy="914400"/>
          </a:xfrm>
        </p:spPr>
        <p:txBody>
          <a:bodyPr/>
          <a:lstStyle/>
          <a:p>
            <a:r>
              <a:rPr lang="en-US" dirty="0" smtClean="0"/>
              <a:t>Dish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2849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joinfo.ua/images/news/2015/05/554b4d24ef24a_lo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6723112" cy="414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590"/>
            <a:ext cx="4955629" cy="4955629"/>
          </a:xfrm>
        </p:spPr>
      </p:pic>
    </p:spTree>
    <p:extLst>
      <p:ext uri="{BB962C8B-B14F-4D97-AF65-F5344CB8AC3E}">
        <p14:creationId xmlns="" xmlns:p14="http://schemas.microsoft.com/office/powerpoint/2010/main" val="394733105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Dish:</a:t>
            </a:r>
            <a:br>
              <a:rPr lang="en-US" dirty="0" smtClean="0"/>
            </a:br>
            <a:r>
              <a:rPr lang="en-US" dirty="0" smtClean="0"/>
              <a:t>Croissant 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Book character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8" name="Рисунок 7" descr="Harrypo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5448300" cy="33813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37stop1.jpg"/>
          <p:cNvPicPr>
            <a:picLocks noChangeAspect="1"/>
          </p:cNvPicPr>
          <p:nvPr/>
        </p:nvPicPr>
        <p:blipFill>
          <a:blip r:embed="rId3"/>
          <a:srcRect r="36937" b="31828"/>
          <a:stretch>
            <a:fillRect/>
          </a:stretch>
        </p:blipFill>
        <p:spPr bwMode="auto">
          <a:xfrm>
            <a:off x="857224" y="1643050"/>
            <a:ext cx="7072332" cy="503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250px-HagridBirthdayCak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7" y="1394784"/>
            <a:ext cx="7096144" cy="49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20px-Harry_cupboard_under_the_stairs.jpg"/>
          <p:cNvPicPr>
            <a:picLocks noChangeAspect="1"/>
          </p:cNvPicPr>
          <p:nvPr/>
        </p:nvPicPr>
        <p:blipFill>
          <a:blip r:embed="rId5"/>
          <a:srcRect t="2815" b="12738"/>
          <a:stretch>
            <a:fillRect/>
          </a:stretch>
        </p:blipFill>
        <p:spPr bwMode="auto">
          <a:xfrm>
            <a:off x="4857750" y="701675"/>
            <a:ext cx="3500438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character:</a:t>
            </a:r>
            <a:br>
              <a:rPr lang="en-US" dirty="0" smtClean="0"/>
            </a:br>
            <a:r>
              <a:rPr lang="en-US" dirty="0" smtClean="0"/>
              <a:t>Harry Potter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71546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River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" name="Рисунок 4" descr="штрудел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14438"/>
            <a:ext cx="4929187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415px-JohannStrauss_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214438"/>
            <a:ext cx="3711575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9175" y="2636838"/>
            <a:ext cx="33210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River:</a:t>
            </a:r>
            <a:br>
              <a:rPr lang="en-US" dirty="0" smtClean="0"/>
            </a:br>
            <a:r>
              <a:rPr lang="en-US" dirty="0" smtClean="0"/>
              <a:t>the Danube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928670"/>
          </a:xfrm>
        </p:spPr>
        <p:txBody>
          <a:bodyPr/>
          <a:lstStyle/>
          <a:p>
            <a:r>
              <a:rPr lang="en-US" b="1" dirty="0" smtClean="0"/>
              <a:t>Festival</a:t>
            </a:r>
            <a:endParaRPr lang="ru-RU" b="1" dirty="0"/>
          </a:p>
        </p:txBody>
      </p:sp>
      <p:pic>
        <p:nvPicPr>
          <p:cNvPr id="4" name="Содержимое 3" descr="koron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142984"/>
            <a:ext cx="7048548" cy="5286412"/>
          </a:xfrm>
        </p:spPr>
      </p:pic>
      <p:pic>
        <p:nvPicPr>
          <p:cNvPr id="5" name="Рисунок 4" descr="ukraine-hotel-kiev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1" y="1000108"/>
            <a:ext cx="4071966" cy="2714644"/>
          </a:xfrm>
          <a:prstGeom prst="rect">
            <a:avLst/>
          </a:prstGeom>
        </p:spPr>
      </p:pic>
      <p:pic>
        <p:nvPicPr>
          <p:cNvPr id="6" name="Рисунок 5" descr="ukraine-hotel-kiev-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285728"/>
            <a:ext cx="3857652" cy="4339860"/>
          </a:xfrm>
          <a:prstGeom prst="rect">
            <a:avLst/>
          </a:prstGeom>
        </p:spPr>
      </p:pic>
      <p:pic>
        <p:nvPicPr>
          <p:cNvPr id="8" name="Рисунок 7" descr="ukraine-hotel-kiev-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216" y="1071546"/>
            <a:ext cx="8312357" cy="5572164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Festival:</a:t>
            </a:r>
            <a:br>
              <a:rPr lang="en-US" dirty="0" smtClean="0"/>
            </a:br>
            <a:r>
              <a:rPr lang="en-US" dirty="0" smtClean="0"/>
              <a:t>Oktoberfest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1000108"/>
          </a:xfrm>
        </p:spPr>
        <p:txBody>
          <a:bodyPr/>
          <a:lstStyle/>
          <a:p>
            <a:r>
              <a:rPr lang="en-US" b="1" dirty="0" smtClean="0"/>
              <a:t>Writer</a:t>
            </a:r>
            <a:endParaRPr lang="ru-RU" b="1" dirty="0"/>
          </a:p>
        </p:txBody>
      </p:sp>
      <p:pic>
        <p:nvPicPr>
          <p:cNvPr id="4" name="Содержимое 3" descr="koron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071546"/>
            <a:ext cx="7057632" cy="5286412"/>
          </a:xfrm>
        </p:spPr>
      </p:pic>
      <p:pic>
        <p:nvPicPr>
          <p:cNvPr id="5" name="Рисунок 4" descr="ukraine-hotel-kiev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173816"/>
            <a:ext cx="7072335" cy="4653226"/>
          </a:xfrm>
          <a:prstGeom prst="rect">
            <a:avLst/>
          </a:prstGeom>
        </p:spPr>
      </p:pic>
      <p:pic>
        <p:nvPicPr>
          <p:cNvPr id="6" name="Picture 6" descr="http://xn--e1ac3ac3e.xn--p1ai/wp-content/uploads/2013/07/tours-to-hong-kong-and-china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03304" y="928670"/>
            <a:ext cx="3952808" cy="5162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Writer:</a:t>
            </a:r>
            <a:br>
              <a:rPr lang="en-US" dirty="0" smtClean="0"/>
            </a:br>
            <a:r>
              <a:rPr lang="en-US" dirty="0" smtClean="0"/>
              <a:t>William Shakespeare 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51435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Your aim is to guess the </a:t>
            </a:r>
            <a:r>
              <a:rPr lang="en-US" sz="3600" b="1" dirty="0" err="1" smtClean="0"/>
              <a:t>videorealia</a:t>
            </a:r>
            <a:r>
              <a:rPr lang="en-US" sz="3600" b="1" dirty="0" smtClean="0"/>
              <a:t> – a thing, or a person, or a place, etc.</a:t>
            </a:r>
            <a:endParaRPr lang="uk-UA" sz="3600" b="1" dirty="0" smtClean="0"/>
          </a:p>
          <a:p>
            <a:pPr eaLnBrk="1" hangingPunct="1"/>
            <a:r>
              <a:rPr lang="en-US" sz="3600" b="1" dirty="0" smtClean="0"/>
              <a:t>Every task has 3 stages</a:t>
            </a:r>
            <a:endParaRPr lang="uk-UA" sz="3600" b="1" dirty="0" smtClean="0"/>
          </a:p>
          <a:p>
            <a:pPr eaLnBrk="1" hangingPunct="1"/>
            <a:r>
              <a:rPr lang="en-US" sz="3600" b="1" dirty="0" smtClean="0"/>
              <a:t>You get</a:t>
            </a:r>
            <a:r>
              <a:rPr lang="uk-UA" sz="3600" b="1" dirty="0" smtClean="0"/>
              <a:t>:</a:t>
            </a:r>
            <a:endParaRPr lang="uk-UA" sz="3600" b="1" dirty="0" smtClean="0"/>
          </a:p>
          <a:p>
            <a:pPr eaLnBrk="1" hangingPunct="1"/>
            <a:r>
              <a:rPr lang="en-US" sz="3600" b="1" dirty="0" smtClean="0"/>
              <a:t>At the 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stage – 3 points</a:t>
            </a:r>
          </a:p>
          <a:p>
            <a:pPr eaLnBrk="1" hangingPunct="1"/>
            <a:r>
              <a:rPr lang="en-US" sz="3600" b="1" dirty="0" smtClean="0"/>
              <a:t>At the 2</a:t>
            </a:r>
            <a:r>
              <a:rPr lang="en-US" sz="3600" b="1" baseline="30000" dirty="0" smtClean="0"/>
              <a:t>nd</a:t>
            </a:r>
            <a:r>
              <a:rPr lang="en-US" sz="3600" b="1" dirty="0" smtClean="0"/>
              <a:t> stage – 2 points</a:t>
            </a:r>
          </a:p>
          <a:p>
            <a:pPr eaLnBrk="1" hangingPunct="1"/>
            <a:r>
              <a:rPr lang="en-US" sz="3600" b="1" dirty="0" smtClean="0"/>
              <a:t>At the 3</a:t>
            </a:r>
            <a:r>
              <a:rPr lang="en-US" sz="3600" b="1" baseline="30000" dirty="0" smtClean="0"/>
              <a:t>rd</a:t>
            </a:r>
            <a:r>
              <a:rPr lang="en-US" sz="3600" b="1" dirty="0" smtClean="0"/>
              <a:t> stage – 1 point</a:t>
            </a:r>
            <a:endParaRPr lang="ru-RU" sz="3600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43800" cy="9144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  <a:r>
              <a:rPr lang="uk-UA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351353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/>
          <a:lstStyle/>
          <a:p>
            <a:r>
              <a:rPr lang="en-US" b="1" dirty="0" smtClean="0"/>
              <a:t>Building</a:t>
            </a:r>
            <a:endParaRPr lang="ru-RU" b="1" dirty="0"/>
          </a:p>
        </p:txBody>
      </p:sp>
      <p:pic>
        <p:nvPicPr>
          <p:cNvPr id="4" name="Содержимое 3" descr="koron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285860"/>
            <a:ext cx="8072494" cy="5368209"/>
          </a:xfrm>
        </p:spPr>
      </p:pic>
      <p:pic>
        <p:nvPicPr>
          <p:cNvPr id="5" name="Рисунок 4" descr="ukraine-hotel-kiev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285859"/>
            <a:ext cx="3000396" cy="5552803"/>
          </a:xfrm>
          <a:prstGeom prst="rect">
            <a:avLst/>
          </a:prstGeom>
        </p:spPr>
      </p:pic>
      <p:pic>
        <p:nvPicPr>
          <p:cNvPr id="7" name="Рисунок 6" descr="ukraine-hotel-kiev-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2714620"/>
            <a:ext cx="5214974" cy="2916039"/>
          </a:xfrm>
          <a:prstGeom prst="rect">
            <a:avLst/>
          </a:prstGeom>
        </p:spPr>
      </p:pic>
      <p:pic>
        <p:nvPicPr>
          <p:cNvPr id="9" name="Рисунок 8" descr="ukraine-hotel-kiev-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1571612"/>
            <a:ext cx="6215106" cy="466133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Building:</a:t>
            </a:r>
            <a:br>
              <a:rPr lang="en-US" dirty="0" smtClean="0"/>
            </a:br>
            <a:r>
              <a:rPr lang="en-US" dirty="0" smtClean="0"/>
              <a:t>Notre Dam de Paris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/>
          <a:lstStyle/>
          <a:p>
            <a:r>
              <a:rPr lang="en-US" b="1" dirty="0" smtClean="0"/>
              <a:t>Holiday</a:t>
            </a:r>
            <a:endParaRPr lang="ru-RU" b="1" dirty="0"/>
          </a:p>
        </p:txBody>
      </p:sp>
      <p:pic>
        <p:nvPicPr>
          <p:cNvPr id="4" name="Содержимое 3" descr="koron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408270"/>
            <a:ext cx="6096000" cy="4470055"/>
          </a:xfrm>
        </p:spPr>
      </p:pic>
      <p:pic>
        <p:nvPicPr>
          <p:cNvPr id="7" name="Рисунок 6" descr="53b1132cc96f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588591"/>
            <a:ext cx="8303005" cy="4683746"/>
          </a:xfrm>
          <a:prstGeom prst="rect">
            <a:avLst/>
          </a:prstGeom>
        </p:spPr>
      </p:pic>
      <p:pic>
        <p:nvPicPr>
          <p:cNvPr id="1028" name="Picture 4" descr="I:\турнір 1\1393507183_gothic-girl-1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57224" y="1763602"/>
            <a:ext cx="7691406" cy="4326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Holiday:</a:t>
            </a:r>
            <a:br>
              <a:rPr lang="en-US" dirty="0" smtClean="0"/>
            </a:br>
            <a:r>
              <a:rPr lang="en-US" dirty="0" smtClean="0"/>
              <a:t>Hallowing 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352928" cy="1008112"/>
          </a:xfrm>
        </p:spPr>
        <p:txBody>
          <a:bodyPr/>
          <a:lstStyle/>
          <a:p>
            <a:r>
              <a:rPr lang="en-US" dirty="0" smtClean="0"/>
              <a:t>Drink</a:t>
            </a:r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5745"/>
            <a:ext cx="8618541" cy="484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8" y="405745"/>
            <a:ext cx="7798483" cy="513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://xn--e1ac3ac3e.xn--p1ai/wp-content/uploads/2013/07/tours-to-hong-kong-and-ch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1" y="363436"/>
            <a:ext cx="7632848" cy="5162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948961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Drink:</a:t>
            </a:r>
            <a:br>
              <a:rPr lang="en-US" dirty="0" smtClean="0"/>
            </a:br>
            <a:r>
              <a:rPr lang="en-US" dirty="0" smtClean="0"/>
              <a:t>Tea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589240"/>
            <a:ext cx="8280920" cy="936104"/>
          </a:xfrm>
        </p:spPr>
        <p:txBody>
          <a:bodyPr/>
          <a:lstStyle/>
          <a:p>
            <a:r>
              <a:rPr lang="en-US" dirty="0" smtClean="0"/>
              <a:t>Chemical element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4306"/>
            <a:ext cx="6693768" cy="502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306"/>
            <a:ext cx="4464496" cy="530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14414" y="357166"/>
            <a:ext cx="5913924" cy="4788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430096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element:</a:t>
            </a:r>
            <a:br>
              <a:rPr lang="en-US" dirty="0" smtClean="0"/>
            </a:br>
            <a:r>
              <a:rPr lang="en-US" dirty="0" smtClean="0"/>
              <a:t>Polonium 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8"/>
            <a:ext cx="4742457" cy="63112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7068967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with some easy questions – two stages each!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7543800" cy="914400"/>
          </a:xfrm>
        </p:spPr>
        <p:txBody>
          <a:bodyPr/>
          <a:lstStyle/>
          <a:p>
            <a:r>
              <a:rPr lang="en-US" dirty="0" smtClean="0"/>
              <a:t>Country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2818"/>
            <a:ext cx="8077150" cy="454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7" y="1091110"/>
            <a:ext cx="7180517" cy="538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1176983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country: </a:t>
            </a:r>
            <a:br>
              <a:rPr lang="en-US" dirty="0" smtClean="0"/>
            </a:br>
            <a:r>
              <a:rPr lang="en-US" dirty="0" smtClean="0"/>
              <a:t>Poland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/>
          <a:lstStyle/>
          <a:p>
            <a:r>
              <a:rPr lang="en-US" b="1" dirty="0" smtClean="0"/>
              <a:t>P</a:t>
            </a:r>
            <a:r>
              <a:rPr lang="en-US" b="1" dirty="0" smtClean="0"/>
              <a:t>iece of music</a:t>
            </a:r>
            <a:endParaRPr lang="ru-RU" b="1" dirty="0"/>
          </a:p>
        </p:txBody>
      </p:sp>
      <p:pic>
        <p:nvPicPr>
          <p:cNvPr id="5" name="Рисунок 4" descr="ukraine-hotel-kiev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500174"/>
            <a:ext cx="5893612" cy="4714890"/>
          </a:xfrm>
          <a:prstGeom prst="rect">
            <a:avLst/>
          </a:prstGeom>
        </p:spPr>
      </p:pic>
      <p:pic>
        <p:nvPicPr>
          <p:cNvPr id="6" name="Рисунок 5" descr="53b1132cc96f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285860"/>
            <a:ext cx="7159997" cy="5369998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piece of music: </a:t>
            </a:r>
            <a:br>
              <a:rPr lang="en-US" dirty="0" smtClean="0"/>
            </a:br>
            <a:r>
              <a:rPr lang="en-US" dirty="0" smtClean="0"/>
              <a:t>Ode of Joy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3196" y="5803200"/>
            <a:ext cx="7543800" cy="914400"/>
          </a:xfrm>
        </p:spPr>
        <p:txBody>
          <a:bodyPr/>
          <a:lstStyle/>
          <a:p>
            <a:r>
              <a:rPr lang="en-US" dirty="0" smtClean="0"/>
              <a:t>City</a:t>
            </a:r>
            <a:endParaRPr lang="uk-UA" dirty="0"/>
          </a:p>
        </p:txBody>
      </p:sp>
      <p:pic>
        <p:nvPicPr>
          <p:cNvPr id="8194" name="Picture 2" descr="http://ogorodsadovod.com/sites/default/files/u79/2015/08/kapust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076825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24" y="1556792"/>
            <a:ext cx="60960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 descr="http://selfway.org/uploads/posts/2013-11/1384457836_1382552912_brussels_frankfurt-1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00" y="260648"/>
            <a:ext cx="6865196" cy="5148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mfa.gov.ua/mediafiles/sites/belgium/images/news/11894486_1627770104139683_5025667145967660745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562404" cy="5672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799327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City:</a:t>
            </a:r>
            <a:br>
              <a:rPr lang="en-US" dirty="0" smtClean="0"/>
            </a:br>
            <a:r>
              <a:rPr lang="en-US" dirty="0" smtClean="0"/>
              <a:t>Brussels 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228</TotalTime>
  <Words>118</Words>
  <Application>Microsoft Office PowerPoint</Application>
  <PresentationFormat>Экран (4:3)</PresentationFormat>
  <Paragraphs>39</Paragraphs>
  <Slides>28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Базовая</vt:lpstr>
      <vt:lpstr>Слайд 1</vt:lpstr>
      <vt:lpstr>Rules:</vt:lpstr>
      <vt:lpstr>Let’s start with some easy questions – two stages each!</vt:lpstr>
      <vt:lpstr>Country</vt:lpstr>
      <vt:lpstr>The country:  Poland</vt:lpstr>
      <vt:lpstr>Piece of music</vt:lpstr>
      <vt:lpstr>The piece of music:  Ode of Joy</vt:lpstr>
      <vt:lpstr>City</vt:lpstr>
      <vt:lpstr>City: Brussels </vt:lpstr>
      <vt:lpstr>Dish</vt:lpstr>
      <vt:lpstr>Dish: Croissant </vt:lpstr>
      <vt:lpstr>Book character</vt:lpstr>
      <vt:lpstr>Book character: Harry Potter</vt:lpstr>
      <vt:lpstr>River</vt:lpstr>
      <vt:lpstr>River: the Danube</vt:lpstr>
      <vt:lpstr>Festival</vt:lpstr>
      <vt:lpstr>Festival: Oktoberfest</vt:lpstr>
      <vt:lpstr>Writer</vt:lpstr>
      <vt:lpstr>Writer: William Shakespeare </vt:lpstr>
      <vt:lpstr>Building</vt:lpstr>
      <vt:lpstr>Building: Notre Dam de Paris</vt:lpstr>
      <vt:lpstr>Holiday</vt:lpstr>
      <vt:lpstr>Holiday: Hallowing </vt:lpstr>
      <vt:lpstr>Drink</vt:lpstr>
      <vt:lpstr>Drink: Tea</vt:lpstr>
      <vt:lpstr>Chemical element</vt:lpstr>
      <vt:lpstr>Chemical element: Polonium 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Турнір відеореалій</dc:title>
  <dc:creator>User</dc:creator>
  <cp:lastModifiedBy>1</cp:lastModifiedBy>
  <cp:revision>22</cp:revision>
  <dcterms:created xsi:type="dcterms:W3CDTF">2015-09-23T17:39:01Z</dcterms:created>
  <dcterms:modified xsi:type="dcterms:W3CDTF">2016-09-25T18:05:06Z</dcterms:modified>
</cp:coreProperties>
</file>