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FD5331-77B1-4B1F-8387-2860A70C45FC}" type="datetimeFigureOut">
              <a:rPr lang="sk-SK" smtClean="0"/>
              <a:t>30. 1. 2022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D790893-AF90-4B55-8539-EB4410F0749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Materská škola Jasenové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Výroba peňazí – výber motívu</a:t>
            </a:r>
          </a:p>
        </p:txBody>
      </p:sp>
    </p:spTree>
    <p:extLst>
      <p:ext uri="{BB962C8B-B14F-4D97-AF65-F5344CB8AC3E}">
        <p14:creationId xmlns:p14="http://schemas.microsoft.com/office/powerpoint/2010/main" val="241228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Predstavili sme si peniaze, ich vzhľad a účel.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 dirty="0"/>
              <a:t>Slovenské, české a poľské bankovky na inšpiráciu.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85" y="839800"/>
            <a:ext cx="3048000" cy="1516380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3" y="3361976"/>
            <a:ext cx="6985000" cy="34671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57" y="2167160"/>
            <a:ext cx="2438400" cy="119481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53" y="820000"/>
            <a:ext cx="2438400" cy="119481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37" y="2060848"/>
            <a:ext cx="3381966" cy="225312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39" y="4365104"/>
            <a:ext cx="3331629" cy="22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1738536" cy="3501016"/>
          </a:xfrm>
        </p:spPr>
        <p:txBody>
          <a:bodyPr>
            <a:normAutofit/>
          </a:bodyPr>
          <a:lstStyle/>
          <a:p>
            <a:br>
              <a:rPr lang="sk-SK" dirty="0"/>
            </a:br>
            <a:br>
              <a:rPr lang="sk-SK" dirty="0"/>
            </a:br>
            <a:br>
              <a:rPr lang="sk-SK" dirty="0"/>
            </a:br>
            <a:r>
              <a:rPr lang="sk-SK" dirty="0"/>
              <a:t> 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k-SK" dirty="0"/>
              <a:t>Bol to slávny zbojnícky kapitán, tak sme si ho vybrali ako osobnosť na naše </a:t>
            </a:r>
            <a:r>
              <a:rPr lang="sk-SK" dirty="0" err="1"/>
              <a:t>spoloé</a:t>
            </a:r>
            <a:r>
              <a:rPr lang="sk-SK" dirty="0"/>
              <a:t> peniaze. Jánošíka rovnako poznajú v Čechách aj v Poľsku</a:t>
            </a:r>
          </a:p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9120"/>
            <a:ext cx="1798320" cy="1630680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717032"/>
            <a:ext cx="1714500" cy="17145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76" y="116632"/>
            <a:ext cx="3443259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9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Pochádzal z Terchovej.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k-SK" dirty="0"/>
              <a:t>Dnes ho pripomína expozícia Dom Juraja Jánošíka. Nad obcou môžete vidieť sochu Juraja Jánošíka.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55" y="1412776"/>
            <a:ext cx="5111750" cy="309544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3656856" cy="234038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62788"/>
            <a:ext cx="2095500" cy="139446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79" y="4077072"/>
            <a:ext cx="2874125" cy="21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7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Terchová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k-SK" dirty="0"/>
              <a:t>Terchová je obec s krásnou prírodou, kde Vás pozývame oddýchnuť si a nabrať sily. 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6672"/>
            <a:ext cx="5111750" cy="2876997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29000"/>
            <a:ext cx="5220072" cy="25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7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Jánošíkove diery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k-SK" dirty="0"/>
              <a:t>Je po ňom pomenovaná aj turistická trasa, je troška dobrodružná, ale zvládli by ju aj predškoláci.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5111750" cy="3411939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42143"/>
            <a:ext cx="4802616" cy="30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6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Jánošíkove slávnosti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k-SK" dirty="0"/>
              <a:t>Každoročne sa konajú v Terchovej Jánošíkove slávnosti.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5111750" cy="3406502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51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</TotalTime>
  <Words>125</Words>
  <Application>Microsoft Office PowerPoint</Application>
  <PresentationFormat>Prezentácia na obrazovke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Franklin Gothic Book</vt:lpstr>
      <vt:lpstr>Perpetua</vt:lpstr>
      <vt:lpstr>Wingdings 2</vt:lpstr>
      <vt:lpstr>Majetok</vt:lpstr>
      <vt:lpstr>Výroba peňazí – výber motívu</vt:lpstr>
      <vt:lpstr>Predstavili sme si peniaze, ich vzhľad a účel.</vt:lpstr>
      <vt:lpstr>    </vt:lpstr>
      <vt:lpstr>Pochádzal z Terchovej.</vt:lpstr>
      <vt:lpstr>Terchová</vt:lpstr>
      <vt:lpstr>Jánošíkove diery</vt:lpstr>
      <vt:lpstr>Jánošíkove slávnosti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MS</dc:creator>
  <cp:lastModifiedBy>Drahomíra Gaňová</cp:lastModifiedBy>
  <cp:revision>7</cp:revision>
  <dcterms:created xsi:type="dcterms:W3CDTF">2022-01-14T12:44:53Z</dcterms:created>
  <dcterms:modified xsi:type="dcterms:W3CDTF">2022-01-30T13:32:52Z</dcterms:modified>
</cp:coreProperties>
</file>