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7" r:id="rId7"/>
    <p:sldId id="259" r:id="rId8"/>
    <p:sldId id="261" r:id="rId9"/>
    <p:sldId id="267" r:id="rId10"/>
    <p:sldId id="262" r:id="rId11"/>
    <p:sldId id="263" r:id="rId12"/>
    <p:sldId id="268" r:id="rId13"/>
    <p:sldId id="269" r:id="rId14"/>
    <p:sldId id="264" r:id="rId15"/>
    <p:sldId id="265" r:id="rId16"/>
    <p:sldId id="266" r:id="rId17"/>
    <p:sldId id="270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DCD57-7E5A-4F98-B356-6CF6D58D1E9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F0709F-6E7B-4053-8ADA-6E2459AD70DF}">
      <dgm:prSet custT="1"/>
      <dgm:spPr/>
      <dgm:t>
        <a:bodyPr/>
        <a:lstStyle/>
        <a:p>
          <a:r>
            <a:rPr lang="fr-FR" sz="3200" b="1" dirty="0"/>
            <a:t>Développer des stratégies d’apprentissage</a:t>
          </a:r>
          <a:endParaRPr lang="en-US" sz="3200" b="1" dirty="0"/>
        </a:p>
      </dgm:t>
    </dgm:pt>
    <dgm:pt modelId="{145A4B4B-C927-4958-80DB-5752C21B6C07}" type="parTrans" cxnId="{F3729E61-F921-4D55-9CAA-1F0E8297B71C}">
      <dgm:prSet/>
      <dgm:spPr/>
      <dgm:t>
        <a:bodyPr/>
        <a:lstStyle/>
        <a:p>
          <a:endParaRPr lang="en-US"/>
        </a:p>
      </dgm:t>
    </dgm:pt>
    <dgm:pt modelId="{CA692251-35D6-4895-ABE7-C49DD612FD76}" type="sibTrans" cxnId="{F3729E61-F921-4D55-9CAA-1F0E8297B71C}">
      <dgm:prSet/>
      <dgm:spPr/>
      <dgm:t>
        <a:bodyPr/>
        <a:lstStyle/>
        <a:p>
          <a:endParaRPr lang="en-US"/>
        </a:p>
      </dgm:t>
    </dgm:pt>
    <dgm:pt modelId="{C4C7156A-8856-4AE6-8DE3-E944D1335447}">
      <dgm:prSet custT="1"/>
      <dgm:spPr/>
      <dgm:t>
        <a:bodyPr/>
        <a:lstStyle/>
        <a:p>
          <a:r>
            <a:rPr lang="fr-FR" sz="3200" b="1"/>
            <a:t>Individualiser l’apprentissage</a:t>
          </a:r>
          <a:endParaRPr lang="en-US" sz="3200" b="1"/>
        </a:p>
      </dgm:t>
    </dgm:pt>
    <dgm:pt modelId="{130F5175-E518-4CDF-9A4C-9EE449909566}" type="parTrans" cxnId="{E45339F0-D8B3-494C-8807-67EF1F8E50F3}">
      <dgm:prSet/>
      <dgm:spPr/>
      <dgm:t>
        <a:bodyPr/>
        <a:lstStyle/>
        <a:p>
          <a:endParaRPr lang="en-US"/>
        </a:p>
      </dgm:t>
    </dgm:pt>
    <dgm:pt modelId="{4960215E-7D43-41F3-A7D2-DC610B8865EB}" type="sibTrans" cxnId="{E45339F0-D8B3-494C-8807-67EF1F8E50F3}">
      <dgm:prSet/>
      <dgm:spPr/>
      <dgm:t>
        <a:bodyPr/>
        <a:lstStyle/>
        <a:p>
          <a:endParaRPr lang="en-US"/>
        </a:p>
      </dgm:t>
    </dgm:pt>
    <dgm:pt modelId="{141A367F-944A-48FC-B612-59475F00F053}">
      <dgm:prSet custT="1"/>
      <dgm:spPr/>
      <dgm:t>
        <a:bodyPr/>
        <a:lstStyle/>
        <a:p>
          <a:r>
            <a:rPr lang="fr-FR" sz="3200" b="1"/>
            <a:t>Différencier les activités (quantité, consignes…)</a:t>
          </a:r>
          <a:endParaRPr lang="en-US" sz="3200" b="1"/>
        </a:p>
      </dgm:t>
    </dgm:pt>
    <dgm:pt modelId="{02F53F7D-1413-48C5-8F17-D56CEBBD43FA}" type="parTrans" cxnId="{652A0CB9-A0A5-4FE1-89CA-C4E604D01801}">
      <dgm:prSet/>
      <dgm:spPr/>
      <dgm:t>
        <a:bodyPr/>
        <a:lstStyle/>
        <a:p>
          <a:endParaRPr lang="en-US"/>
        </a:p>
      </dgm:t>
    </dgm:pt>
    <dgm:pt modelId="{EC76F8BB-FE15-4F14-81F4-4EA92BEAA3EE}" type="sibTrans" cxnId="{652A0CB9-A0A5-4FE1-89CA-C4E604D01801}">
      <dgm:prSet/>
      <dgm:spPr/>
      <dgm:t>
        <a:bodyPr/>
        <a:lstStyle/>
        <a:p>
          <a:endParaRPr lang="en-US"/>
        </a:p>
      </dgm:t>
    </dgm:pt>
    <dgm:pt modelId="{7DE60748-355E-4105-804C-137A58A9692A}">
      <dgm:prSet custT="1"/>
      <dgm:spPr/>
      <dgm:t>
        <a:bodyPr/>
        <a:lstStyle/>
        <a:p>
          <a:r>
            <a:rPr lang="fr-FR" sz="3600" b="1" dirty="0"/>
            <a:t>Préparer « en amont »</a:t>
          </a:r>
          <a:r>
            <a:rPr lang="fr-FR" sz="2800" b="1" dirty="0"/>
            <a:t> une activité (aides, accompagnement)</a:t>
          </a:r>
          <a:endParaRPr lang="en-US" sz="2800" b="1" dirty="0"/>
        </a:p>
      </dgm:t>
    </dgm:pt>
    <dgm:pt modelId="{3339F415-9540-4A58-BEBD-0758015C4918}" type="parTrans" cxnId="{F2E91FB9-DDC0-4DD5-AD09-581B1A2AE995}">
      <dgm:prSet/>
      <dgm:spPr/>
      <dgm:t>
        <a:bodyPr/>
        <a:lstStyle/>
        <a:p>
          <a:endParaRPr lang="en-US"/>
        </a:p>
      </dgm:t>
    </dgm:pt>
    <dgm:pt modelId="{8AAB4F00-B223-4AF1-9AFF-5C5DD326A1D7}" type="sibTrans" cxnId="{F2E91FB9-DDC0-4DD5-AD09-581B1A2AE995}">
      <dgm:prSet/>
      <dgm:spPr/>
      <dgm:t>
        <a:bodyPr/>
        <a:lstStyle/>
        <a:p>
          <a:endParaRPr lang="en-US"/>
        </a:p>
      </dgm:t>
    </dgm:pt>
    <dgm:pt modelId="{E6069FEE-3C33-4BF7-85E1-EA57A793614A}">
      <dgm:prSet custT="1"/>
      <dgm:spPr/>
      <dgm:t>
        <a:bodyPr/>
        <a:lstStyle/>
        <a:p>
          <a:r>
            <a:rPr lang="fr-FR" sz="3200" b="1" dirty="0"/>
            <a:t>Mettre en place un système de tutorat </a:t>
          </a:r>
          <a:endParaRPr lang="en-US" sz="3200" b="1" dirty="0"/>
        </a:p>
      </dgm:t>
    </dgm:pt>
    <dgm:pt modelId="{62F720F1-B3C0-4B0B-8018-4F7330D5C600}" type="parTrans" cxnId="{66667816-6E97-437D-AF5C-AF9F4DBBE702}">
      <dgm:prSet/>
      <dgm:spPr/>
      <dgm:t>
        <a:bodyPr/>
        <a:lstStyle/>
        <a:p>
          <a:endParaRPr lang="en-US"/>
        </a:p>
      </dgm:t>
    </dgm:pt>
    <dgm:pt modelId="{867D53B6-6306-4990-B151-A86380982345}" type="sibTrans" cxnId="{66667816-6E97-437D-AF5C-AF9F4DBBE702}">
      <dgm:prSet/>
      <dgm:spPr/>
      <dgm:t>
        <a:bodyPr/>
        <a:lstStyle/>
        <a:p>
          <a:endParaRPr lang="en-US"/>
        </a:p>
      </dgm:t>
    </dgm:pt>
    <dgm:pt modelId="{8B72D510-EC44-4FCA-8CB2-B4C9A6907FFC}">
      <dgm:prSet custT="1"/>
      <dgm:spPr/>
      <dgm:t>
        <a:bodyPr/>
        <a:lstStyle/>
        <a:p>
          <a:r>
            <a:rPr lang="fr-FR" sz="3200" b="1" dirty="0"/>
            <a:t>Groupes de travail </a:t>
          </a:r>
          <a:endParaRPr lang="en-US" sz="3200" b="1" dirty="0"/>
        </a:p>
      </dgm:t>
    </dgm:pt>
    <dgm:pt modelId="{AA8E461A-4C84-4A89-BEF7-217B0732799E}" type="parTrans" cxnId="{63C30249-7E16-40EC-92B4-F143EE07620B}">
      <dgm:prSet/>
      <dgm:spPr/>
      <dgm:t>
        <a:bodyPr/>
        <a:lstStyle/>
        <a:p>
          <a:endParaRPr lang="en-US"/>
        </a:p>
      </dgm:t>
    </dgm:pt>
    <dgm:pt modelId="{9FECADF1-D56B-4E79-A32C-45B244C838EC}" type="sibTrans" cxnId="{63C30249-7E16-40EC-92B4-F143EE07620B}">
      <dgm:prSet/>
      <dgm:spPr/>
      <dgm:t>
        <a:bodyPr/>
        <a:lstStyle/>
        <a:p>
          <a:endParaRPr lang="en-US"/>
        </a:p>
      </dgm:t>
    </dgm:pt>
    <dgm:pt modelId="{136C3B4D-5E27-4A8D-A85D-A35EDC45946E}">
      <dgm:prSet custT="1"/>
      <dgm:spPr/>
      <dgm:t>
        <a:bodyPr/>
        <a:lstStyle/>
        <a:p>
          <a:r>
            <a:rPr lang="fr-FR" sz="2800" b="1" dirty="0"/>
            <a:t>Proposer des activités qui mettront en valeur d’autres compétences </a:t>
          </a:r>
          <a:endParaRPr lang="en-US" sz="2800" b="1" dirty="0"/>
        </a:p>
      </dgm:t>
    </dgm:pt>
    <dgm:pt modelId="{3A718193-9862-4800-8299-E33CCD9DAB3B}" type="parTrans" cxnId="{2F711CE0-2548-45AC-B39B-B2831730211D}">
      <dgm:prSet/>
      <dgm:spPr/>
      <dgm:t>
        <a:bodyPr/>
        <a:lstStyle/>
        <a:p>
          <a:endParaRPr lang="en-US"/>
        </a:p>
      </dgm:t>
    </dgm:pt>
    <dgm:pt modelId="{FE1D1BA9-B0DA-439B-88F6-3D02C1AC36EB}" type="sibTrans" cxnId="{2F711CE0-2548-45AC-B39B-B2831730211D}">
      <dgm:prSet/>
      <dgm:spPr/>
      <dgm:t>
        <a:bodyPr/>
        <a:lstStyle/>
        <a:p>
          <a:endParaRPr lang="en-US"/>
        </a:p>
      </dgm:t>
    </dgm:pt>
    <dgm:pt modelId="{47E18116-F14E-472F-9F99-D84F3CAF436A}">
      <dgm:prSet custT="1"/>
      <dgm:spPr/>
      <dgm:t>
        <a:bodyPr/>
        <a:lstStyle/>
        <a:p>
          <a:r>
            <a:rPr lang="fr-FR" sz="3200" b="1" dirty="0"/>
            <a:t>Varier votre rôle en tant qu’enseignant(e)</a:t>
          </a:r>
          <a:endParaRPr lang="en-US" sz="3200" b="1" dirty="0"/>
        </a:p>
      </dgm:t>
    </dgm:pt>
    <dgm:pt modelId="{469A51C6-5F42-4C05-8806-8E371093936C}" type="parTrans" cxnId="{3A2E769C-B25D-4799-B5D7-E7148D76078A}">
      <dgm:prSet/>
      <dgm:spPr/>
      <dgm:t>
        <a:bodyPr/>
        <a:lstStyle/>
        <a:p>
          <a:endParaRPr lang="en-US"/>
        </a:p>
      </dgm:t>
    </dgm:pt>
    <dgm:pt modelId="{9BCEA4B1-B2B6-4AAF-97F7-6DD8DA921F8A}" type="sibTrans" cxnId="{3A2E769C-B25D-4799-B5D7-E7148D76078A}">
      <dgm:prSet/>
      <dgm:spPr/>
      <dgm:t>
        <a:bodyPr/>
        <a:lstStyle/>
        <a:p>
          <a:endParaRPr lang="en-US"/>
        </a:p>
      </dgm:t>
    </dgm:pt>
    <dgm:pt modelId="{5FD5E450-ED46-4D66-8DFB-1E71A13D3176}" type="pres">
      <dgm:prSet presAssocID="{62CDCD57-7E5A-4F98-B356-6CF6D58D1E9C}" presName="diagram" presStyleCnt="0">
        <dgm:presLayoutVars>
          <dgm:dir/>
          <dgm:resizeHandles val="exact"/>
        </dgm:presLayoutVars>
      </dgm:prSet>
      <dgm:spPr/>
    </dgm:pt>
    <dgm:pt modelId="{ECE6B18C-8250-49F5-8A4B-6F956ADF3F19}" type="pres">
      <dgm:prSet presAssocID="{02F0709F-6E7B-4053-8ADA-6E2459AD70DF}" presName="node" presStyleLbl="node1" presStyleIdx="0" presStyleCnt="8">
        <dgm:presLayoutVars>
          <dgm:bulletEnabled val="1"/>
        </dgm:presLayoutVars>
      </dgm:prSet>
      <dgm:spPr/>
    </dgm:pt>
    <dgm:pt modelId="{C97EE4F2-9EEC-4A3B-A355-48CC3DBB202A}" type="pres">
      <dgm:prSet presAssocID="{CA692251-35D6-4895-ABE7-C49DD612FD76}" presName="sibTrans" presStyleCnt="0"/>
      <dgm:spPr/>
    </dgm:pt>
    <dgm:pt modelId="{B05B4478-F4E8-429C-BCC0-087978DF2E90}" type="pres">
      <dgm:prSet presAssocID="{C4C7156A-8856-4AE6-8DE3-E944D1335447}" presName="node" presStyleLbl="node1" presStyleIdx="1" presStyleCnt="8">
        <dgm:presLayoutVars>
          <dgm:bulletEnabled val="1"/>
        </dgm:presLayoutVars>
      </dgm:prSet>
      <dgm:spPr/>
    </dgm:pt>
    <dgm:pt modelId="{343FEEC1-F080-446A-8143-279178E445A9}" type="pres">
      <dgm:prSet presAssocID="{4960215E-7D43-41F3-A7D2-DC610B8865EB}" presName="sibTrans" presStyleCnt="0"/>
      <dgm:spPr/>
    </dgm:pt>
    <dgm:pt modelId="{2D2598F9-F566-40C2-8810-140AB772A942}" type="pres">
      <dgm:prSet presAssocID="{141A367F-944A-48FC-B612-59475F00F053}" presName="node" presStyleLbl="node1" presStyleIdx="2" presStyleCnt="8">
        <dgm:presLayoutVars>
          <dgm:bulletEnabled val="1"/>
        </dgm:presLayoutVars>
      </dgm:prSet>
      <dgm:spPr/>
    </dgm:pt>
    <dgm:pt modelId="{1DF2D038-2446-46D1-A1F2-BC450804CC7C}" type="pres">
      <dgm:prSet presAssocID="{EC76F8BB-FE15-4F14-81F4-4EA92BEAA3EE}" presName="sibTrans" presStyleCnt="0"/>
      <dgm:spPr/>
    </dgm:pt>
    <dgm:pt modelId="{C427BA01-7219-4F22-969E-68191C15CDCE}" type="pres">
      <dgm:prSet presAssocID="{7DE60748-355E-4105-804C-137A58A9692A}" presName="node" presStyleLbl="node1" presStyleIdx="3" presStyleCnt="8">
        <dgm:presLayoutVars>
          <dgm:bulletEnabled val="1"/>
        </dgm:presLayoutVars>
      </dgm:prSet>
      <dgm:spPr/>
    </dgm:pt>
    <dgm:pt modelId="{1FE1C727-06BA-4A52-AAF5-B3F7161A72C4}" type="pres">
      <dgm:prSet presAssocID="{8AAB4F00-B223-4AF1-9AFF-5C5DD326A1D7}" presName="sibTrans" presStyleCnt="0"/>
      <dgm:spPr/>
    </dgm:pt>
    <dgm:pt modelId="{F83961F6-4533-4FE8-B314-6FD5FF811E97}" type="pres">
      <dgm:prSet presAssocID="{E6069FEE-3C33-4BF7-85E1-EA57A793614A}" presName="node" presStyleLbl="node1" presStyleIdx="4" presStyleCnt="8">
        <dgm:presLayoutVars>
          <dgm:bulletEnabled val="1"/>
        </dgm:presLayoutVars>
      </dgm:prSet>
      <dgm:spPr/>
    </dgm:pt>
    <dgm:pt modelId="{B61EABAF-303E-4D91-9BE2-AD4EE362CBFD}" type="pres">
      <dgm:prSet presAssocID="{867D53B6-6306-4990-B151-A86380982345}" presName="sibTrans" presStyleCnt="0"/>
      <dgm:spPr/>
    </dgm:pt>
    <dgm:pt modelId="{B376E999-514B-43B2-A1D7-6A541140A162}" type="pres">
      <dgm:prSet presAssocID="{8B72D510-EC44-4FCA-8CB2-B4C9A6907FFC}" presName="node" presStyleLbl="node1" presStyleIdx="5" presStyleCnt="8">
        <dgm:presLayoutVars>
          <dgm:bulletEnabled val="1"/>
        </dgm:presLayoutVars>
      </dgm:prSet>
      <dgm:spPr/>
    </dgm:pt>
    <dgm:pt modelId="{7A21C569-2151-4BEC-8C69-226873B7D55B}" type="pres">
      <dgm:prSet presAssocID="{9FECADF1-D56B-4E79-A32C-45B244C838EC}" presName="sibTrans" presStyleCnt="0"/>
      <dgm:spPr/>
    </dgm:pt>
    <dgm:pt modelId="{DB42F445-CC12-40DA-82CD-5E72DDAA8CEF}" type="pres">
      <dgm:prSet presAssocID="{136C3B4D-5E27-4A8D-A85D-A35EDC45946E}" presName="node" presStyleLbl="node1" presStyleIdx="6" presStyleCnt="8">
        <dgm:presLayoutVars>
          <dgm:bulletEnabled val="1"/>
        </dgm:presLayoutVars>
      </dgm:prSet>
      <dgm:spPr/>
    </dgm:pt>
    <dgm:pt modelId="{D3A4527A-B875-4476-A10B-F2D31528198B}" type="pres">
      <dgm:prSet presAssocID="{FE1D1BA9-B0DA-439B-88F6-3D02C1AC36EB}" presName="sibTrans" presStyleCnt="0"/>
      <dgm:spPr/>
    </dgm:pt>
    <dgm:pt modelId="{1E7C338D-1F70-4593-89AA-5958FEF34F69}" type="pres">
      <dgm:prSet presAssocID="{47E18116-F14E-472F-9F99-D84F3CAF436A}" presName="node" presStyleLbl="node1" presStyleIdx="7" presStyleCnt="8">
        <dgm:presLayoutVars>
          <dgm:bulletEnabled val="1"/>
        </dgm:presLayoutVars>
      </dgm:prSet>
      <dgm:spPr/>
    </dgm:pt>
  </dgm:ptLst>
  <dgm:cxnLst>
    <dgm:cxn modelId="{66667816-6E97-437D-AF5C-AF9F4DBBE702}" srcId="{62CDCD57-7E5A-4F98-B356-6CF6D58D1E9C}" destId="{E6069FEE-3C33-4BF7-85E1-EA57A793614A}" srcOrd="4" destOrd="0" parTransId="{62F720F1-B3C0-4B0B-8018-4F7330D5C600}" sibTransId="{867D53B6-6306-4990-B151-A86380982345}"/>
    <dgm:cxn modelId="{F3729E61-F921-4D55-9CAA-1F0E8297B71C}" srcId="{62CDCD57-7E5A-4F98-B356-6CF6D58D1E9C}" destId="{02F0709F-6E7B-4053-8ADA-6E2459AD70DF}" srcOrd="0" destOrd="0" parTransId="{145A4B4B-C927-4958-80DB-5752C21B6C07}" sibTransId="{CA692251-35D6-4895-ABE7-C49DD612FD76}"/>
    <dgm:cxn modelId="{FDC90B43-588F-4917-B37B-B1EDE9CB8155}" type="presOf" srcId="{47E18116-F14E-472F-9F99-D84F3CAF436A}" destId="{1E7C338D-1F70-4593-89AA-5958FEF34F69}" srcOrd="0" destOrd="0" presId="urn:microsoft.com/office/officeart/2005/8/layout/default"/>
    <dgm:cxn modelId="{7FC64447-6E19-4B11-822E-B9A870CF41D9}" type="presOf" srcId="{02F0709F-6E7B-4053-8ADA-6E2459AD70DF}" destId="{ECE6B18C-8250-49F5-8A4B-6F956ADF3F19}" srcOrd="0" destOrd="0" presId="urn:microsoft.com/office/officeart/2005/8/layout/default"/>
    <dgm:cxn modelId="{63C30249-7E16-40EC-92B4-F143EE07620B}" srcId="{62CDCD57-7E5A-4F98-B356-6CF6D58D1E9C}" destId="{8B72D510-EC44-4FCA-8CB2-B4C9A6907FFC}" srcOrd="5" destOrd="0" parTransId="{AA8E461A-4C84-4A89-BEF7-217B0732799E}" sibTransId="{9FECADF1-D56B-4E79-A32C-45B244C838EC}"/>
    <dgm:cxn modelId="{E9746289-8BA9-42EA-A46C-453681142F1C}" type="presOf" srcId="{C4C7156A-8856-4AE6-8DE3-E944D1335447}" destId="{B05B4478-F4E8-429C-BCC0-087978DF2E90}" srcOrd="0" destOrd="0" presId="urn:microsoft.com/office/officeart/2005/8/layout/default"/>
    <dgm:cxn modelId="{608AAC94-AEB0-474B-ACEC-5EE2A6E60D80}" type="presOf" srcId="{62CDCD57-7E5A-4F98-B356-6CF6D58D1E9C}" destId="{5FD5E450-ED46-4D66-8DFB-1E71A13D3176}" srcOrd="0" destOrd="0" presId="urn:microsoft.com/office/officeart/2005/8/layout/default"/>
    <dgm:cxn modelId="{3A2E769C-B25D-4799-B5D7-E7148D76078A}" srcId="{62CDCD57-7E5A-4F98-B356-6CF6D58D1E9C}" destId="{47E18116-F14E-472F-9F99-D84F3CAF436A}" srcOrd="7" destOrd="0" parTransId="{469A51C6-5F42-4C05-8806-8E371093936C}" sibTransId="{9BCEA4B1-B2B6-4AAF-97F7-6DD8DA921F8A}"/>
    <dgm:cxn modelId="{2AA6B39D-7ECF-4A60-B4C3-BDB9C0F1FEBB}" type="presOf" srcId="{7DE60748-355E-4105-804C-137A58A9692A}" destId="{C427BA01-7219-4F22-969E-68191C15CDCE}" srcOrd="0" destOrd="0" presId="urn:microsoft.com/office/officeart/2005/8/layout/default"/>
    <dgm:cxn modelId="{652A0CB9-A0A5-4FE1-89CA-C4E604D01801}" srcId="{62CDCD57-7E5A-4F98-B356-6CF6D58D1E9C}" destId="{141A367F-944A-48FC-B612-59475F00F053}" srcOrd="2" destOrd="0" parTransId="{02F53F7D-1413-48C5-8F17-D56CEBBD43FA}" sibTransId="{EC76F8BB-FE15-4F14-81F4-4EA92BEAA3EE}"/>
    <dgm:cxn modelId="{F2E91FB9-DDC0-4DD5-AD09-581B1A2AE995}" srcId="{62CDCD57-7E5A-4F98-B356-6CF6D58D1E9C}" destId="{7DE60748-355E-4105-804C-137A58A9692A}" srcOrd="3" destOrd="0" parTransId="{3339F415-9540-4A58-BEBD-0758015C4918}" sibTransId="{8AAB4F00-B223-4AF1-9AFF-5C5DD326A1D7}"/>
    <dgm:cxn modelId="{9337D3BD-281C-4592-868D-A78B7F31618A}" type="presOf" srcId="{8B72D510-EC44-4FCA-8CB2-B4C9A6907FFC}" destId="{B376E999-514B-43B2-A1D7-6A541140A162}" srcOrd="0" destOrd="0" presId="urn:microsoft.com/office/officeart/2005/8/layout/default"/>
    <dgm:cxn modelId="{04BC09C9-B1A0-4F8E-A605-C4B5216C597B}" type="presOf" srcId="{141A367F-944A-48FC-B612-59475F00F053}" destId="{2D2598F9-F566-40C2-8810-140AB772A942}" srcOrd="0" destOrd="0" presId="urn:microsoft.com/office/officeart/2005/8/layout/default"/>
    <dgm:cxn modelId="{2F711CE0-2548-45AC-B39B-B2831730211D}" srcId="{62CDCD57-7E5A-4F98-B356-6CF6D58D1E9C}" destId="{136C3B4D-5E27-4A8D-A85D-A35EDC45946E}" srcOrd="6" destOrd="0" parTransId="{3A718193-9862-4800-8299-E33CCD9DAB3B}" sibTransId="{FE1D1BA9-B0DA-439B-88F6-3D02C1AC36EB}"/>
    <dgm:cxn modelId="{669F0EE1-7094-4638-8888-9813F592FEE0}" type="presOf" srcId="{136C3B4D-5E27-4A8D-A85D-A35EDC45946E}" destId="{DB42F445-CC12-40DA-82CD-5E72DDAA8CEF}" srcOrd="0" destOrd="0" presId="urn:microsoft.com/office/officeart/2005/8/layout/default"/>
    <dgm:cxn modelId="{E45339F0-D8B3-494C-8807-67EF1F8E50F3}" srcId="{62CDCD57-7E5A-4F98-B356-6CF6D58D1E9C}" destId="{C4C7156A-8856-4AE6-8DE3-E944D1335447}" srcOrd="1" destOrd="0" parTransId="{130F5175-E518-4CDF-9A4C-9EE449909566}" sibTransId="{4960215E-7D43-41F3-A7D2-DC610B8865EB}"/>
    <dgm:cxn modelId="{941492F9-A53F-4AF4-B997-0E7BFF9E4FBF}" type="presOf" srcId="{E6069FEE-3C33-4BF7-85E1-EA57A793614A}" destId="{F83961F6-4533-4FE8-B314-6FD5FF811E97}" srcOrd="0" destOrd="0" presId="urn:microsoft.com/office/officeart/2005/8/layout/default"/>
    <dgm:cxn modelId="{15A96476-2529-442A-8002-FF1418667010}" type="presParOf" srcId="{5FD5E450-ED46-4D66-8DFB-1E71A13D3176}" destId="{ECE6B18C-8250-49F5-8A4B-6F956ADF3F19}" srcOrd="0" destOrd="0" presId="urn:microsoft.com/office/officeart/2005/8/layout/default"/>
    <dgm:cxn modelId="{2A92BA73-1583-4D5C-AB53-1877A51BF004}" type="presParOf" srcId="{5FD5E450-ED46-4D66-8DFB-1E71A13D3176}" destId="{C97EE4F2-9EEC-4A3B-A355-48CC3DBB202A}" srcOrd="1" destOrd="0" presId="urn:microsoft.com/office/officeart/2005/8/layout/default"/>
    <dgm:cxn modelId="{AB2779E5-81D7-4E6F-84A0-913CDB135169}" type="presParOf" srcId="{5FD5E450-ED46-4D66-8DFB-1E71A13D3176}" destId="{B05B4478-F4E8-429C-BCC0-087978DF2E90}" srcOrd="2" destOrd="0" presId="urn:microsoft.com/office/officeart/2005/8/layout/default"/>
    <dgm:cxn modelId="{9508D58D-19FD-41A3-9AFB-3E0163B27B91}" type="presParOf" srcId="{5FD5E450-ED46-4D66-8DFB-1E71A13D3176}" destId="{343FEEC1-F080-446A-8143-279178E445A9}" srcOrd="3" destOrd="0" presId="urn:microsoft.com/office/officeart/2005/8/layout/default"/>
    <dgm:cxn modelId="{D9521261-162E-4462-B43A-BFE8C3B62E02}" type="presParOf" srcId="{5FD5E450-ED46-4D66-8DFB-1E71A13D3176}" destId="{2D2598F9-F566-40C2-8810-140AB772A942}" srcOrd="4" destOrd="0" presId="urn:microsoft.com/office/officeart/2005/8/layout/default"/>
    <dgm:cxn modelId="{CD398D9D-3B24-4BA5-9BF7-3B40CBB30369}" type="presParOf" srcId="{5FD5E450-ED46-4D66-8DFB-1E71A13D3176}" destId="{1DF2D038-2446-46D1-A1F2-BC450804CC7C}" srcOrd="5" destOrd="0" presId="urn:microsoft.com/office/officeart/2005/8/layout/default"/>
    <dgm:cxn modelId="{C63E8506-709F-49FA-9DBF-A78C9AA90002}" type="presParOf" srcId="{5FD5E450-ED46-4D66-8DFB-1E71A13D3176}" destId="{C427BA01-7219-4F22-969E-68191C15CDCE}" srcOrd="6" destOrd="0" presId="urn:microsoft.com/office/officeart/2005/8/layout/default"/>
    <dgm:cxn modelId="{61866AB4-A72B-48E0-AEDD-9F24F0FFB8C0}" type="presParOf" srcId="{5FD5E450-ED46-4D66-8DFB-1E71A13D3176}" destId="{1FE1C727-06BA-4A52-AAF5-B3F7161A72C4}" srcOrd="7" destOrd="0" presId="urn:microsoft.com/office/officeart/2005/8/layout/default"/>
    <dgm:cxn modelId="{57CEAACD-9530-40E0-AC29-8703C09DD8E7}" type="presParOf" srcId="{5FD5E450-ED46-4D66-8DFB-1E71A13D3176}" destId="{F83961F6-4533-4FE8-B314-6FD5FF811E97}" srcOrd="8" destOrd="0" presId="urn:microsoft.com/office/officeart/2005/8/layout/default"/>
    <dgm:cxn modelId="{000FB008-CBEA-46D0-A6A3-238C8F0CC2D1}" type="presParOf" srcId="{5FD5E450-ED46-4D66-8DFB-1E71A13D3176}" destId="{B61EABAF-303E-4D91-9BE2-AD4EE362CBFD}" srcOrd="9" destOrd="0" presId="urn:microsoft.com/office/officeart/2005/8/layout/default"/>
    <dgm:cxn modelId="{5B81BEE3-2990-4588-AFD8-961E7006D49B}" type="presParOf" srcId="{5FD5E450-ED46-4D66-8DFB-1E71A13D3176}" destId="{B376E999-514B-43B2-A1D7-6A541140A162}" srcOrd="10" destOrd="0" presId="urn:microsoft.com/office/officeart/2005/8/layout/default"/>
    <dgm:cxn modelId="{CB402539-B22F-4150-B4B9-42DADECE9914}" type="presParOf" srcId="{5FD5E450-ED46-4D66-8DFB-1E71A13D3176}" destId="{7A21C569-2151-4BEC-8C69-226873B7D55B}" srcOrd="11" destOrd="0" presId="urn:microsoft.com/office/officeart/2005/8/layout/default"/>
    <dgm:cxn modelId="{1032E19D-C0E7-4D8F-886C-5F3EDFEBC36C}" type="presParOf" srcId="{5FD5E450-ED46-4D66-8DFB-1E71A13D3176}" destId="{DB42F445-CC12-40DA-82CD-5E72DDAA8CEF}" srcOrd="12" destOrd="0" presId="urn:microsoft.com/office/officeart/2005/8/layout/default"/>
    <dgm:cxn modelId="{85582DDA-243E-4E78-80B1-9F4065695DF3}" type="presParOf" srcId="{5FD5E450-ED46-4D66-8DFB-1E71A13D3176}" destId="{D3A4527A-B875-4476-A10B-F2D31528198B}" srcOrd="13" destOrd="0" presId="urn:microsoft.com/office/officeart/2005/8/layout/default"/>
    <dgm:cxn modelId="{9945463D-2FC1-43CB-853D-963789F12DE9}" type="presParOf" srcId="{5FD5E450-ED46-4D66-8DFB-1E71A13D3176}" destId="{1E7C338D-1F70-4593-89AA-5958FEF34F6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6B18C-8250-49F5-8A4B-6F956ADF3F19}">
      <dsp:nvSpPr>
        <dsp:cNvPr id="0" name=""/>
        <dsp:cNvSpPr/>
      </dsp:nvSpPr>
      <dsp:spPr>
        <a:xfrm>
          <a:off x="729321" y="5659"/>
          <a:ext cx="3236943" cy="19421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/>
            <a:t>Développer des stratégies d’apprentissage</a:t>
          </a:r>
          <a:endParaRPr lang="en-US" sz="3200" b="1" kern="1200" dirty="0"/>
        </a:p>
      </dsp:txBody>
      <dsp:txXfrm>
        <a:off x="729321" y="5659"/>
        <a:ext cx="3236943" cy="1942165"/>
      </dsp:txXfrm>
    </dsp:sp>
    <dsp:sp modelId="{B05B4478-F4E8-429C-BCC0-087978DF2E90}">
      <dsp:nvSpPr>
        <dsp:cNvPr id="0" name=""/>
        <dsp:cNvSpPr/>
      </dsp:nvSpPr>
      <dsp:spPr>
        <a:xfrm>
          <a:off x="4289959" y="5659"/>
          <a:ext cx="3236943" cy="1942165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/>
            <a:t>Individualiser l’apprentissage</a:t>
          </a:r>
          <a:endParaRPr lang="en-US" sz="3200" b="1" kern="1200"/>
        </a:p>
      </dsp:txBody>
      <dsp:txXfrm>
        <a:off x="4289959" y="5659"/>
        <a:ext cx="3236943" cy="1942165"/>
      </dsp:txXfrm>
    </dsp:sp>
    <dsp:sp modelId="{2D2598F9-F566-40C2-8810-140AB772A942}">
      <dsp:nvSpPr>
        <dsp:cNvPr id="0" name=""/>
        <dsp:cNvSpPr/>
      </dsp:nvSpPr>
      <dsp:spPr>
        <a:xfrm>
          <a:off x="7850596" y="5659"/>
          <a:ext cx="3236943" cy="1942165"/>
        </a:xfrm>
        <a:prstGeom prst="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/>
            <a:t>Différencier les activités (quantité, consignes…)</a:t>
          </a:r>
          <a:endParaRPr lang="en-US" sz="3200" b="1" kern="1200"/>
        </a:p>
      </dsp:txBody>
      <dsp:txXfrm>
        <a:off x="7850596" y="5659"/>
        <a:ext cx="3236943" cy="1942165"/>
      </dsp:txXfrm>
    </dsp:sp>
    <dsp:sp modelId="{C427BA01-7219-4F22-969E-68191C15CDCE}">
      <dsp:nvSpPr>
        <dsp:cNvPr id="0" name=""/>
        <dsp:cNvSpPr/>
      </dsp:nvSpPr>
      <dsp:spPr>
        <a:xfrm>
          <a:off x="729321" y="2271520"/>
          <a:ext cx="3236943" cy="1942165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b="1" kern="1200" dirty="0"/>
            <a:t>Préparer « en amont »</a:t>
          </a:r>
          <a:r>
            <a:rPr lang="fr-FR" sz="2800" b="1" kern="1200" dirty="0"/>
            <a:t> une activité (aides, accompagnement)</a:t>
          </a:r>
          <a:endParaRPr lang="en-US" sz="2800" b="1" kern="1200" dirty="0"/>
        </a:p>
      </dsp:txBody>
      <dsp:txXfrm>
        <a:off x="729321" y="2271520"/>
        <a:ext cx="3236943" cy="1942165"/>
      </dsp:txXfrm>
    </dsp:sp>
    <dsp:sp modelId="{F83961F6-4533-4FE8-B314-6FD5FF811E97}">
      <dsp:nvSpPr>
        <dsp:cNvPr id="0" name=""/>
        <dsp:cNvSpPr/>
      </dsp:nvSpPr>
      <dsp:spPr>
        <a:xfrm>
          <a:off x="4289959" y="2271520"/>
          <a:ext cx="3236943" cy="1942165"/>
        </a:xfrm>
        <a:prstGeom prst="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/>
            <a:t>Mettre en place un système de tutorat </a:t>
          </a:r>
          <a:endParaRPr lang="en-US" sz="3200" b="1" kern="1200" dirty="0"/>
        </a:p>
      </dsp:txBody>
      <dsp:txXfrm>
        <a:off x="4289959" y="2271520"/>
        <a:ext cx="3236943" cy="1942165"/>
      </dsp:txXfrm>
    </dsp:sp>
    <dsp:sp modelId="{B376E999-514B-43B2-A1D7-6A541140A162}">
      <dsp:nvSpPr>
        <dsp:cNvPr id="0" name=""/>
        <dsp:cNvSpPr/>
      </dsp:nvSpPr>
      <dsp:spPr>
        <a:xfrm>
          <a:off x="7850596" y="2271520"/>
          <a:ext cx="3236943" cy="1942165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/>
            <a:t>Groupes de travail </a:t>
          </a:r>
          <a:endParaRPr lang="en-US" sz="3200" b="1" kern="1200" dirty="0"/>
        </a:p>
      </dsp:txBody>
      <dsp:txXfrm>
        <a:off x="7850596" y="2271520"/>
        <a:ext cx="3236943" cy="1942165"/>
      </dsp:txXfrm>
    </dsp:sp>
    <dsp:sp modelId="{DB42F445-CC12-40DA-82CD-5E72DDAA8CEF}">
      <dsp:nvSpPr>
        <dsp:cNvPr id="0" name=""/>
        <dsp:cNvSpPr/>
      </dsp:nvSpPr>
      <dsp:spPr>
        <a:xfrm>
          <a:off x="2509640" y="4537380"/>
          <a:ext cx="3236943" cy="1942165"/>
        </a:xfrm>
        <a:prstGeom prst="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Proposer des activités qui mettront en valeur d’autres compétences </a:t>
          </a:r>
          <a:endParaRPr lang="en-US" sz="2800" b="1" kern="1200" dirty="0"/>
        </a:p>
      </dsp:txBody>
      <dsp:txXfrm>
        <a:off x="2509640" y="4537380"/>
        <a:ext cx="3236943" cy="1942165"/>
      </dsp:txXfrm>
    </dsp:sp>
    <dsp:sp modelId="{1E7C338D-1F70-4593-89AA-5958FEF34F69}">
      <dsp:nvSpPr>
        <dsp:cNvPr id="0" name=""/>
        <dsp:cNvSpPr/>
      </dsp:nvSpPr>
      <dsp:spPr>
        <a:xfrm>
          <a:off x="6070278" y="4537380"/>
          <a:ext cx="3236943" cy="194216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/>
            <a:t>Varier votre rôle en tant qu’enseignant(e)</a:t>
          </a:r>
          <a:endParaRPr lang="en-US" sz="3200" b="1" kern="1200" dirty="0"/>
        </a:p>
      </dsp:txBody>
      <dsp:txXfrm>
        <a:off x="6070278" y="4537380"/>
        <a:ext cx="3236943" cy="1942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8D4A18-C4A8-448C-B365-C87BB8112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86DCAF-647C-46FB-987A-C1AFAD6A9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5F87D6-126F-415A-AF95-A64249250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62B6-93CE-467C-9217-E3E714240B2C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BF59D8-142B-44D5-ABA2-F0372495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AFBE08-749E-448C-97AE-43C49A79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8FCE-35F0-4D66-AC82-02C53B7D802C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05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DEC53-FD34-45B0-8EE4-12E2EC53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5E71AB-0372-43D0-8CA0-30D8E48AB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608B15-A210-41FD-A72C-F647A73A8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62B6-93CE-467C-9217-E3E714240B2C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36CEA7-BDED-4860-A912-2BB87B39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B95278-8F6D-42A5-B43D-FDD652D1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8FCE-35F0-4D66-AC82-02C53B7D802C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35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E5DD637-F1C6-47E5-B8ED-EC602E03C1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8B5EA44-1131-4C2B-B3F3-B58C3807A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BD75EB-8255-436F-A441-4A4E0DC4B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62B6-93CE-467C-9217-E3E714240B2C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B35E30-E930-4325-9618-2794CE11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F8104E-AAF2-47AE-AA1F-C9568D482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8FCE-35F0-4D66-AC82-02C53B7D802C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21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13ADA-B5AC-43EB-A5E2-67823BE3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D0E22E-3F4A-4516-A5F3-5883AC164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0F91F2-E2EC-4070-B1BB-DBA256A7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62B6-93CE-467C-9217-E3E714240B2C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7194F7-AD71-4E4F-A05D-AA3063760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DD074F-8BD7-4C00-BF48-A71B7426B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8FCE-35F0-4D66-AC82-02C53B7D802C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05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6F09D-D340-415E-A283-E1EFECD46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A1942B-2298-408C-BBD4-4DB47F625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980738-49EB-404C-8290-5AA634C4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62B6-93CE-467C-9217-E3E714240B2C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F3F868-93C6-4ABE-A77F-EFCCB695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E0D95A-0D78-4E07-A0C1-077EBE64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8FCE-35F0-4D66-AC82-02C53B7D802C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23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144EF3-BBCB-4059-81DB-357C5198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5D7FB7-DA15-47DA-BE54-78A825FCC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3B321F-6863-4B83-A2E8-0E97AF964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6B389B-E370-4B1B-B070-020D461D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62B6-93CE-467C-9217-E3E714240B2C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EC9C8C-7AAC-46C9-BC59-91FAC732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372BE-696D-4AC1-A9E6-478F5383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8FCE-35F0-4D66-AC82-02C53B7D802C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04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9FC73-1F0D-4B85-B492-575C7A2F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78C7FD-E323-40C1-BFDD-2A5E4F4EA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7BC2B2-9250-4B01-A3D2-9A5E0584F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211110-7FA6-400C-95DE-EF788C2C9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74889CC-B303-46D0-B44E-0269F10AB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4735677-6432-4E5A-BFE1-D5C235DE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62B6-93CE-467C-9217-E3E714240B2C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CD66083-3750-47E8-B623-DF208DE31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220F063-7652-48CA-ADA7-51556AE5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8FCE-35F0-4D66-AC82-02C53B7D802C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78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9F184-6A3E-4EF5-8555-A120D83D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A75193-939D-4210-A953-94166586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62B6-93CE-467C-9217-E3E714240B2C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FC77D5-81D0-4A53-8F27-C99ABE40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361520-178C-45D8-BEDB-48D48EA8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8FCE-35F0-4D66-AC82-02C53B7D802C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42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4BBF20-29CD-4AF2-BBDD-EB7CA6FB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62B6-93CE-467C-9217-E3E714240B2C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F2C213-5E19-46A3-A308-CD8C8C4B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435402-3B75-41BA-9B7A-0987F0FE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8FCE-35F0-4D66-AC82-02C53B7D802C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87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8A950D-27C5-4BBA-B7DA-76DD9EAC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94683B-552B-410E-B89D-934D2E82B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B6BA75-AB59-42D9-987F-CD74BABDB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1B3FE9-A42A-407F-867E-944EC572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62B6-93CE-467C-9217-E3E714240B2C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C84705-09E2-4AF9-B1B3-A74CF2DB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D8F179-E367-4D44-A08E-69B7C3F9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8FCE-35F0-4D66-AC82-02C53B7D802C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06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F6FBD6-7C32-4ABA-B446-43EBCD4F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2DAC6B-D3AC-4256-A7EB-2D14FC22A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1C9285-DFF0-4792-9E67-C304AB8BB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A4D379-9E7A-45CF-85BF-EB998EF25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62B6-93CE-467C-9217-E3E714240B2C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67B658-1076-4EFC-A8F4-875D8475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DA5241-D406-42A9-9896-BB0E7E4E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8FCE-35F0-4D66-AC82-02C53B7D802C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78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249B8B-FC5C-4C94-A25C-27301D64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C235FE-D310-4507-A455-A66823328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872F6C-6AFE-44FA-91E3-E5011E660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662B6-93CE-467C-9217-E3E714240B2C}" type="datetimeFigureOut">
              <a:rPr lang="fr-FR" smtClean="0"/>
              <a:t>03/09/2021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658989-3B5E-4CAE-A696-87F63353C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9E863F-8120-4CB7-B2CB-0445E5881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8FCE-35F0-4D66-AC82-02C53B7D802C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8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7F68DD-A09C-489F-8857-086B6EEFE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9" b="10523"/>
          <a:stretch/>
        </p:blipFill>
        <p:spPr>
          <a:xfrm>
            <a:off x="169871" y="186183"/>
            <a:ext cx="11851491" cy="64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2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CB730A-DE53-47CA-92B4-4780F3B3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  <a:latin typeface="Abadi" panose="020B0604020104020204" pitchFamily="34" charset="0"/>
              </a:rPr>
              <a:t>Et quelques termes fréquents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BFA98-E74B-4484-AD7B-D5B144F6C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6600" dirty="0">
                <a:sym typeface="Wingdings" panose="05000000000000000000" pitchFamily="2" charset="2"/>
              </a:rPr>
              <a:t>Hyperactif / -ive</a:t>
            </a:r>
          </a:p>
          <a:p>
            <a:r>
              <a:rPr lang="fr-FR" sz="6600" dirty="0"/>
              <a:t>Intellectuellement précoce </a:t>
            </a:r>
            <a:r>
              <a:rPr lang="fr-FR" sz="6600" dirty="0">
                <a:sym typeface="Wingdings" panose="05000000000000000000" pitchFamily="2" charset="2"/>
              </a:rPr>
              <a:t> à haut potentiel </a:t>
            </a:r>
          </a:p>
          <a:p>
            <a:r>
              <a:rPr lang="fr-FR" sz="6600" dirty="0">
                <a:sym typeface="Wingdings" panose="05000000000000000000" pitchFamily="2" charset="2"/>
              </a:rPr>
              <a:t>Hypersensible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326038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E35B0E4C-7D57-4D2D-8B78-B301C6DF2C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252739"/>
              </p:ext>
            </p:extLst>
          </p:nvPr>
        </p:nvGraphicFramePr>
        <p:xfrm>
          <a:off x="187569" y="186397"/>
          <a:ext cx="11816862" cy="648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1443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03FA1A1-1041-48E3-B4FA-61BC3D228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31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BB9D9859-B480-41BE-A8B7-B1967C327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1286" y="3598276"/>
            <a:ext cx="9144000" cy="290051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  <a:latin typeface="Abadi" panose="020B0604020104020204" pitchFamily="34" charset="0"/>
              </a:rPr>
              <a:t>Exemples d’activités </a:t>
            </a:r>
            <a:br>
              <a:rPr lang="fr-FR" dirty="0"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fr-FR" dirty="0">
                <a:solidFill>
                  <a:srgbClr val="FFFFFF"/>
                </a:solidFill>
                <a:latin typeface="Abadi" panose="020B0604020104020204" pitchFamily="34" charset="0"/>
              </a:rPr>
              <a:t>pour créer </a:t>
            </a:r>
            <a:br>
              <a:rPr lang="fr-FR" dirty="0"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fr-FR" dirty="0">
                <a:solidFill>
                  <a:srgbClr val="FFFFFF"/>
                </a:solidFill>
                <a:latin typeface="Abadi" panose="020B0604020104020204" pitchFamily="34" charset="0"/>
              </a:rPr>
              <a:t>un bon climat de classe</a:t>
            </a:r>
          </a:p>
        </p:txBody>
      </p:sp>
    </p:spTree>
    <p:extLst>
      <p:ext uri="{BB962C8B-B14F-4D97-AF65-F5344CB8AC3E}">
        <p14:creationId xmlns:p14="http://schemas.microsoft.com/office/powerpoint/2010/main" val="3379437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774338-73F4-4776-8FF3-0CC6EBFB6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791"/>
            <a:ext cx="11035748" cy="6387548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Personnaliser </a:t>
            </a:r>
          </a:p>
          <a:p>
            <a:pPr marL="0" indent="0">
              <a:buNone/>
            </a:pPr>
            <a:r>
              <a:rPr lang="fr-FR" dirty="0"/>
              <a:t>L’image du jour choisie par un(e) élève : décrire, raconter, expliquer, convaincre (ou l’objet du jour)</a:t>
            </a:r>
          </a:p>
          <a:p>
            <a:pPr marL="0" indent="0">
              <a:buNone/>
            </a:pPr>
            <a:r>
              <a:rPr lang="fr-FR" dirty="0"/>
              <a:t>Décorer la classe (avec des thématiques)</a:t>
            </a:r>
          </a:p>
          <a:p>
            <a:pPr marL="0" indent="0">
              <a:buNone/>
            </a:pPr>
            <a:r>
              <a:rPr lang="fr-FR" dirty="0"/>
              <a:t>En ligne : photo de profil, fond d’écran…</a:t>
            </a:r>
          </a:p>
          <a:p>
            <a:r>
              <a:rPr lang="fr-FR" b="1" dirty="0"/>
              <a:t>Se concentrer</a:t>
            </a:r>
          </a:p>
          <a:p>
            <a:pPr marL="0" indent="0">
              <a:buNone/>
            </a:pPr>
            <a:r>
              <a:rPr lang="fr-FR" dirty="0"/>
              <a:t>Instaurer un rituel en début de cours, un temps de lecture, une écoute, un exercice de prononciation, etc.</a:t>
            </a:r>
            <a:r>
              <a:rPr lang="fr-FR" b="1" dirty="0"/>
              <a:t> </a:t>
            </a:r>
            <a:endParaRPr lang="fr-FR" dirty="0"/>
          </a:p>
          <a:p>
            <a:r>
              <a:rPr lang="fr-FR" b="1" dirty="0"/>
              <a:t>Éveiller la curiosité </a:t>
            </a:r>
          </a:p>
          <a:p>
            <a:pPr marL="0" indent="0">
              <a:buNone/>
            </a:pPr>
            <a:r>
              <a:rPr lang="fr-FR" dirty="0"/>
              <a:t>Commencer le cours par une devinette : personnage mystère, un mot inconnu, une photo (un lieu, une profession…)</a:t>
            </a:r>
          </a:p>
          <a:p>
            <a:r>
              <a:rPr lang="fr-FR" b="1" dirty="0"/>
              <a:t>Développer la coopération </a:t>
            </a:r>
          </a:p>
          <a:p>
            <a:pPr marL="0" indent="0">
              <a:buNone/>
            </a:pPr>
            <a:r>
              <a:rPr lang="fr-FR" dirty="0"/>
              <a:t>Créer des fiches, des affiches, des supports à la fin d’une leçon </a:t>
            </a:r>
          </a:p>
          <a:p>
            <a:pPr marL="0" indent="0">
              <a:buNone/>
            </a:pPr>
            <a:r>
              <a:rPr lang="fr-FR" dirty="0"/>
              <a:t>Créer un jeu : un tabou, un </a:t>
            </a:r>
            <a:r>
              <a:rPr lang="fr-FR" dirty="0" err="1"/>
              <a:t>mémory</a:t>
            </a:r>
            <a:r>
              <a:rPr lang="fr-FR" dirty="0"/>
              <a:t>, un jeu de l’oie, un quiz, etc.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50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6642D455-5BB6-4729-BAE3-D43A4B13F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fr-FR" sz="9600" b="1" dirty="0">
                <a:solidFill>
                  <a:schemeClr val="tx2"/>
                </a:solidFill>
                <a:latin typeface="Abadi" panose="020B0604020104020204" pitchFamily="34" charset="0"/>
              </a:rPr>
              <a:t>conclusion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5579CACB-B68E-4C12-B58E-80D69D533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endParaRPr lang="fr-F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7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5519F2-8623-43F3-9A40-CC4A42BE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035232"/>
          </a:xfrm>
        </p:spPr>
        <p:txBody>
          <a:bodyPr anchor="b">
            <a:normAutofit/>
          </a:bodyPr>
          <a:lstStyle/>
          <a:p>
            <a:r>
              <a:rPr lang="fr-FR" sz="4800" b="1" dirty="0">
                <a:solidFill>
                  <a:schemeClr val="accent1"/>
                </a:solidFill>
                <a:latin typeface="Abadi" panose="020B0604020104020204" pitchFamily="34" charset="0"/>
              </a:rPr>
              <a:t>Motivation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DE8AB7-C5CE-4913-9375-47D7B7450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77" y="2039272"/>
            <a:ext cx="6757754" cy="4180436"/>
          </a:xfrm>
        </p:spPr>
        <p:txBody>
          <a:bodyPr anchor="t">
            <a:normAutofit fontScale="92500" lnSpcReduction="20000"/>
          </a:bodyPr>
          <a:lstStyle/>
          <a:p>
            <a:r>
              <a:rPr lang="fr-FR" sz="4000" dirty="0"/>
              <a:t>Qu’est-ce qui vous motive quand vous apprenez quelque chose ? Qu’est-ce qui vous décourage ?</a:t>
            </a:r>
          </a:p>
          <a:p>
            <a:r>
              <a:rPr lang="fr-FR" sz="4000" dirty="0"/>
              <a:t>Comment transmettre votre motivation à vos élèves ?</a:t>
            </a:r>
          </a:p>
          <a:p>
            <a:r>
              <a:rPr lang="fr-FR" sz="4000" dirty="0"/>
              <a:t>Dans quelles situations avez-vous senti vos élèves particulièrement motivés, impliqués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6C37C1D-BBDC-47AD-A941-CBA734153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131" y="2462741"/>
            <a:ext cx="4830950" cy="271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2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5519F2-8623-43F3-9A40-CC4A42BE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035232"/>
          </a:xfrm>
        </p:spPr>
        <p:txBody>
          <a:bodyPr anchor="b">
            <a:normAutofit/>
          </a:bodyPr>
          <a:lstStyle/>
          <a:p>
            <a:r>
              <a:rPr lang="fr-FR" sz="4800" b="1" dirty="0">
                <a:solidFill>
                  <a:schemeClr val="accent1"/>
                </a:solidFill>
                <a:latin typeface="Abadi" panose="020B0604020104020204" pitchFamily="34" charset="0"/>
              </a:rPr>
              <a:t>Gérer le temps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DE8AB7-C5CE-4913-9375-47D7B7450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405894"/>
            <a:ext cx="6757754" cy="4180436"/>
          </a:xfrm>
        </p:spPr>
        <p:txBody>
          <a:bodyPr anchor="t">
            <a:normAutofit lnSpcReduction="10000"/>
          </a:bodyPr>
          <a:lstStyle/>
          <a:p>
            <a:r>
              <a:rPr lang="fr-FR" sz="4000" dirty="0"/>
              <a:t>Comment optimiser les heures en classe ?</a:t>
            </a:r>
          </a:p>
          <a:p>
            <a:r>
              <a:rPr lang="fr-FR" sz="4000" dirty="0"/>
              <a:t>Que peut-on faire faire à nos élèves en dehors de la classe ?</a:t>
            </a:r>
          </a:p>
          <a:p>
            <a:r>
              <a:rPr lang="fr-FR" sz="4000" dirty="0"/>
              <a:t>Comment sortir du système « sous pression pour finir son programme »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9E147E-8293-4B4C-8BDF-5909F5C1B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09" y="893122"/>
            <a:ext cx="3892553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1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5519F2-8623-43F3-9A40-CC4A42BE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706" y="497636"/>
            <a:ext cx="5323715" cy="764072"/>
          </a:xfrm>
        </p:spPr>
        <p:txBody>
          <a:bodyPr anchor="b">
            <a:noAutofit/>
          </a:bodyPr>
          <a:lstStyle/>
          <a:p>
            <a:r>
              <a:rPr lang="fr-FR" sz="5400" b="1" dirty="0">
                <a:solidFill>
                  <a:schemeClr val="accent1"/>
                </a:solidFill>
                <a:latin typeface="Abadi" panose="020B0604020104020204" pitchFamily="34" charset="0"/>
              </a:rPr>
              <a:t>Évaluer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DE8AB7-C5CE-4913-9375-47D7B7450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3378"/>
            <a:ext cx="6757755" cy="5052952"/>
          </a:xfrm>
        </p:spPr>
        <p:txBody>
          <a:bodyPr anchor="t">
            <a:normAutofit fontScale="92500" lnSpcReduction="20000"/>
          </a:bodyPr>
          <a:lstStyle/>
          <a:p>
            <a:r>
              <a:rPr lang="fr-FR" sz="4000" dirty="0"/>
              <a:t>Les résultats chiffrés de vos élèves correspondent-ils vraiment à leur niveau ? À leur travail ? À leur investissement en classe ? </a:t>
            </a:r>
          </a:p>
          <a:p>
            <a:r>
              <a:rPr lang="fr-FR" sz="4000" dirty="0"/>
              <a:t>Avez-vous des critères clairs ?</a:t>
            </a:r>
          </a:p>
          <a:p>
            <a:r>
              <a:rPr lang="fr-FR" sz="4000" dirty="0"/>
              <a:t>Qu’est-ce qui vous semble le plus difficile à évaluer ?</a:t>
            </a:r>
          </a:p>
          <a:p>
            <a:r>
              <a:rPr lang="fr-FR" sz="4000" dirty="0"/>
              <a:t> Testez-vous différents modes d’évaluation ? (autoévaluation, entre pairs, etc.)</a:t>
            </a:r>
          </a:p>
          <a:p>
            <a:endParaRPr lang="fr-FR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48D19B-A40B-4B10-B579-572814156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842" y="1533379"/>
            <a:ext cx="4033958" cy="324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5519F2-8623-43F3-9A40-CC4A42BE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706" y="497636"/>
            <a:ext cx="5323715" cy="764072"/>
          </a:xfrm>
        </p:spPr>
        <p:txBody>
          <a:bodyPr anchor="b">
            <a:noAutofit/>
          </a:bodyPr>
          <a:lstStyle/>
          <a:p>
            <a:pPr algn="ctr"/>
            <a:r>
              <a:rPr lang="fr-FR" sz="4800" b="1" dirty="0">
                <a:solidFill>
                  <a:schemeClr val="accent1"/>
                </a:solidFill>
                <a:latin typeface="Abadi" panose="020B0604020104020204" pitchFamily="34" charset="0"/>
              </a:rPr>
              <a:t>Varier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DE8AB7-C5CE-4913-9375-47D7B7450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3378"/>
            <a:ext cx="7017026" cy="5052952"/>
          </a:xfrm>
        </p:spPr>
        <p:txBody>
          <a:bodyPr anchor="t">
            <a:normAutofit fontScale="92500" lnSpcReduction="20000"/>
          </a:bodyPr>
          <a:lstStyle/>
          <a:p>
            <a:r>
              <a:rPr lang="fr-FR" sz="4000" dirty="0"/>
              <a:t> </a:t>
            </a:r>
            <a:r>
              <a:rPr lang="fr-FR" sz="3600" dirty="0"/>
              <a:t>Les tâches à accomplir </a:t>
            </a:r>
          </a:p>
          <a:p>
            <a:pPr marL="0" indent="0">
              <a:buNone/>
            </a:pPr>
            <a:r>
              <a:rPr lang="fr-FR" sz="3600" dirty="0"/>
              <a:t>(QUOI ?)</a:t>
            </a:r>
          </a:p>
          <a:p>
            <a:r>
              <a:rPr lang="fr-FR" sz="3600" dirty="0"/>
              <a:t>Les supports </a:t>
            </a:r>
          </a:p>
          <a:p>
            <a:pPr marL="0" indent="0">
              <a:buNone/>
            </a:pPr>
            <a:r>
              <a:rPr lang="fr-FR" sz="3600" dirty="0"/>
              <a:t>(AVEC QUOI ?)</a:t>
            </a:r>
          </a:p>
          <a:p>
            <a:r>
              <a:rPr lang="fr-FR" sz="3600" dirty="0"/>
              <a:t>Les modalités </a:t>
            </a:r>
          </a:p>
          <a:p>
            <a:pPr marL="0" indent="0">
              <a:buNone/>
            </a:pPr>
            <a:r>
              <a:rPr lang="fr-FR" sz="3600" dirty="0"/>
              <a:t>(COMMENT ? AVEC QUI ? Où ?)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3600" dirty="0">
                <a:sym typeface="Wingdings" panose="05000000000000000000" pitchFamily="2" charset="2"/>
              </a:rPr>
              <a:t>Un même support peut servir à différents objectifs (ex : une chanson)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3600" dirty="0">
                <a:sym typeface="Wingdings" panose="05000000000000000000" pitchFamily="2" charset="2"/>
              </a:rPr>
              <a:t>Un objectif peut être atteint grâce à divers supports (ex : être capable de raconter un évènement passé)</a:t>
            </a:r>
            <a:endParaRPr lang="fr-FR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7BAECA-0AAE-466F-8F33-70A0D7242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421" y="2095488"/>
            <a:ext cx="4876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2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5519F2-8623-43F3-9A40-CC4A42BE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706" y="497636"/>
            <a:ext cx="5323715" cy="764072"/>
          </a:xfrm>
        </p:spPr>
        <p:txBody>
          <a:bodyPr anchor="b">
            <a:noAutofit/>
          </a:bodyPr>
          <a:lstStyle/>
          <a:p>
            <a:pPr algn="ctr"/>
            <a:r>
              <a:rPr lang="fr-FR" sz="4800" b="1" dirty="0">
                <a:solidFill>
                  <a:schemeClr val="accent1"/>
                </a:solidFill>
                <a:latin typeface="Abadi" panose="020B0604020104020204" pitchFamily="34" charset="0"/>
              </a:rPr>
              <a:t>Et en ligne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DE8AB7-C5CE-4913-9375-47D7B7450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3378"/>
            <a:ext cx="5638800" cy="5052952"/>
          </a:xfrm>
        </p:spPr>
        <p:txBody>
          <a:bodyPr anchor="t">
            <a:normAutofit/>
          </a:bodyPr>
          <a:lstStyle/>
          <a:p>
            <a:r>
              <a:rPr lang="fr-FR" sz="4000" dirty="0"/>
              <a:t>Quels problèmes avez-vous principalement rencontrés ?</a:t>
            </a:r>
          </a:p>
          <a:p>
            <a:r>
              <a:rPr lang="fr-FR" sz="4000" dirty="0"/>
              <a:t>Quelles solutions efficaces avez-vous pu apporter ? </a:t>
            </a:r>
            <a:endParaRPr lang="fr-FR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A688CC-8D0A-425B-A8DF-4CFAFE507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392" y="2010252"/>
            <a:ext cx="5395408" cy="317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7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8091A52-5483-42E3-A250-20F1775D7D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105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2DEB3ABA-DD81-4418-A5E6-7F2193EF9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7550" y="1957863"/>
            <a:ext cx="4384430" cy="3266758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  <a:latin typeface="Abadi" panose="020B0604020104020204" pitchFamily="34" charset="0"/>
              </a:rPr>
              <a:t>Comment favoriser les progrès de TOUS ?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E3128A00-9795-45D1-A826-896D3BD64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80" y="5538038"/>
            <a:ext cx="9144000" cy="1098395"/>
          </a:xfrm>
        </p:spPr>
        <p:txBody>
          <a:bodyPr>
            <a:normAutofit fontScale="92500" lnSpcReduction="20000"/>
          </a:bodyPr>
          <a:lstStyle/>
          <a:p>
            <a:r>
              <a:rPr lang="fr-FR" sz="4400" dirty="0">
                <a:solidFill>
                  <a:srgbClr val="FFFFFF"/>
                </a:solidFill>
              </a:rPr>
              <a:t>Comment faire pour ne laisser personne « au bord de la route » ?</a:t>
            </a:r>
          </a:p>
        </p:txBody>
      </p:sp>
    </p:spTree>
    <p:extLst>
      <p:ext uri="{BB962C8B-B14F-4D97-AF65-F5344CB8AC3E}">
        <p14:creationId xmlns:p14="http://schemas.microsoft.com/office/powerpoint/2010/main" val="2933861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7AC6B6-85AF-4E6E-9A1C-BFA698394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04" r="20724"/>
          <a:stretch/>
        </p:blipFill>
        <p:spPr>
          <a:xfrm>
            <a:off x="2307102" y="1282"/>
            <a:ext cx="731520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8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EF759F8-C66E-4B7B-9F84-A9836DFE1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  <a:latin typeface="Abadi" panose="020B0604020104020204" pitchFamily="34" charset="0"/>
              </a:rPr>
              <a:t>Exemples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E210C2A-D511-4D20-BFCE-284CC1D81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1417982"/>
            <a:ext cx="11608904" cy="5261113"/>
          </a:xfrm>
        </p:spPr>
        <p:txBody>
          <a:bodyPr/>
          <a:lstStyle/>
          <a:p>
            <a:r>
              <a:rPr lang="fr-FR" sz="3600" dirty="0">
                <a:solidFill>
                  <a:srgbClr val="00B050"/>
                </a:solidFill>
              </a:rPr>
              <a:t>Intelligence spatiale </a:t>
            </a:r>
            <a:r>
              <a:rPr lang="fr-FR" sz="3600" dirty="0"/>
              <a:t>: remettre dans l’ordre, </a:t>
            </a:r>
            <a:r>
              <a:rPr lang="fr-FR" sz="3600" dirty="0" err="1"/>
              <a:t>mémory</a:t>
            </a:r>
            <a:r>
              <a:rPr lang="fr-FR" sz="3600" dirty="0"/>
              <a:t>, codes couleurs, carte mentale…</a:t>
            </a:r>
          </a:p>
          <a:p>
            <a:r>
              <a:rPr lang="fr-FR" sz="3600" dirty="0">
                <a:solidFill>
                  <a:srgbClr val="7030A0"/>
                </a:solidFill>
              </a:rPr>
              <a:t>Interpersonnelle / intrapersonnelle </a:t>
            </a:r>
            <a:r>
              <a:rPr lang="fr-FR" sz="3600" dirty="0"/>
              <a:t>: alterner activités en groupes et activités individuelles </a:t>
            </a:r>
          </a:p>
          <a:p>
            <a:r>
              <a:rPr lang="fr-FR" sz="3600" dirty="0">
                <a:solidFill>
                  <a:srgbClr val="FFC000"/>
                </a:solidFill>
              </a:rPr>
              <a:t>Corporelle</a:t>
            </a:r>
            <a:r>
              <a:rPr lang="fr-FR" sz="3600" dirty="0"/>
              <a:t> : « bouger » : éviter d’être uniquement en position assise, mimer, jeux, langage des signes (par ex : inventer un signe pour un mot courant afin de mieux mémoriser…)</a:t>
            </a:r>
          </a:p>
          <a:p>
            <a:r>
              <a:rPr lang="fr-FR" sz="3600" dirty="0">
                <a:solidFill>
                  <a:schemeClr val="accent5"/>
                </a:solidFill>
              </a:rPr>
              <a:t>Rythmique, musicale </a:t>
            </a:r>
            <a:r>
              <a:rPr lang="fr-FR" sz="3600" dirty="0"/>
              <a:t>: chanson, poésie, slam…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657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D2CAF1472AD43B20E55019D262278" ma:contentTypeVersion="4" ma:contentTypeDescription="Crée un document." ma:contentTypeScope="" ma:versionID="dc59d31525e697dae3282112c1b24383">
  <xsd:schema xmlns:xsd="http://www.w3.org/2001/XMLSchema" xmlns:xs="http://www.w3.org/2001/XMLSchema" xmlns:p="http://schemas.microsoft.com/office/2006/metadata/properties" xmlns:ns2="be6dec2e-2735-4832-a7ca-4b67d6961335" targetNamespace="http://schemas.microsoft.com/office/2006/metadata/properties" ma:root="true" ma:fieldsID="5bc58b0df944d6122c18943487801399" ns2:_="">
    <xsd:import namespace="be6dec2e-2735-4832-a7ca-4b67d69613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6dec2e-2735-4832-a7ca-4b67d6961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6C6CD7-34FB-4903-B0C9-13693B6F40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0DFAE8-ECC6-437B-9F55-6AD373E1EE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6dec2e-2735-4832-a7ca-4b67d69613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5D3011-C343-449B-805A-FE811622B65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Abadi</vt:lpstr>
      <vt:lpstr>Arial</vt:lpstr>
      <vt:lpstr>Calibri</vt:lpstr>
      <vt:lpstr>Calibri Light</vt:lpstr>
      <vt:lpstr>Wingdings</vt:lpstr>
      <vt:lpstr>Thème Office</vt:lpstr>
      <vt:lpstr>Presentazione standard di PowerPoint</vt:lpstr>
      <vt:lpstr>Motivation</vt:lpstr>
      <vt:lpstr>Gérer le temps</vt:lpstr>
      <vt:lpstr>Évaluer</vt:lpstr>
      <vt:lpstr>Varier</vt:lpstr>
      <vt:lpstr>Et en ligne ?</vt:lpstr>
      <vt:lpstr>Comment favoriser les progrès de TOUS ?</vt:lpstr>
      <vt:lpstr>Presentazione standard di PowerPoint</vt:lpstr>
      <vt:lpstr>Exemples</vt:lpstr>
      <vt:lpstr>Et quelques termes fréquents</vt:lpstr>
      <vt:lpstr>Presentazione standard di PowerPoint</vt:lpstr>
      <vt:lpstr>Exemples d’activités  pour créer  un bon climat de classe</vt:lpstr>
      <vt:lpstr>Presentazione standard di PowerPoint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Nadine Vallejos</dc:creator>
  <cp:lastModifiedBy>Giorgio Marsan</cp:lastModifiedBy>
  <cp:revision>1</cp:revision>
  <dcterms:created xsi:type="dcterms:W3CDTF">2021-07-12T05:10:25Z</dcterms:created>
  <dcterms:modified xsi:type="dcterms:W3CDTF">2021-09-03T09:43:52Z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0x010100447D2CAF1472AD43B20E55019D262278</vt:lpwstr>
  </property>
</Properties>
</file>