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277" r:id="rId6"/>
    <p:sldId id="260" r:id="rId7"/>
    <p:sldId id="261" r:id="rId8"/>
    <p:sldId id="275" r:id="rId9"/>
    <p:sldId id="273" r:id="rId10"/>
    <p:sldId id="274" r:id="rId11"/>
    <p:sldId id="271" r:id="rId12"/>
    <p:sldId id="278" r:id="rId13"/>
    <p:sldId id="262" r:id="rId14"/>
    <p:sldId id="263" r:id="rId15"/>
    <p:sldId id="264" r:id="rId16"/>
    <p:sldId id="280" r:id="rId17"/>
    <p:sldId id="268" r:id="rId18"/>
    <p:sldId id="269" r:id="rId19"/>
    <p:sldId id="270" r:id="rId20"/>
    <p:sldId id="267" r:id="rId21"/>
    <p:sldId id="272"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B630A-393E-4AC6-9225-F1A0908BA73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283B3B9-17CC-475E-B15E-F82DEBA5AF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DAE7978-191B-4E0D-B043-9D97BCC22E61}"/>
              </a:ext>
            </a:extLst>
          </p:cNvPr>
          <p:cNvSpPr>
            <a:spLocks noGrp="1"/>
          </p:cNvSpPr>
          <p:nvPr>
            <p:ph type="dt" sz="half" idx="10"/>
          </p:nvPr>
        </p:nvSpPr>
        <p:spPr/>
        <p:txBody>
          <a:bodyPr/>
          <a:lstStyle/>
          <a:p>
            <a:fld id="{79E58E0C-2CB4-46E6-9B02-79AD03B07973}" type="datetimeFigureOut">
              <a:rPr lang="fr-FR" smtClean="0"/>
              <a:t>13/10/2021</a:t>
            </a:fld>
            <a:endParaRPr lang="fr-FR"/>
          </a:p>
        </p:txBody>
      </p:sp>
      <p:sp>
        <p:nvSpPr>
          <p:cNvPr id="5" name="Espace réservé du pied de page 4">
            <a:extLst>
              <a:ext uri="{FF2B5EF4-FFF2-40B4-BE49-F238E27FC236}">
                <a16:creationId xmlns:a16="http://schemas.microsoft.com/office/drawing/2014/main" id="{E6009045-BA9F-4E09-8945-9104A8E0D2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E1ACE53-5B95-44AA-B47B-E4EDC028F1DA}"/>
              </a:ext>
            </a:extLst>
          </p:cNvPr>
          <p:cNvSpPr>
            <a:spLocks noGrp="1"/>
          </p:cNvSpPr>
          <p:nvPr>
            <p:ph type="sldNum" sz="quarter" idx="12"/>
          </p:nvPr>
        </p:nvSpPr>
        <p:spPr/>
        <p:txBody>
          <a:bodyPr/>
          <a:lstStyle/>
          <a:p>
            <a:fld id="{944F26CE-F8CC-4169-8722-0C3352440B49}" type="slidenum">
              <a:rPr lang="fr-FR" smtClean="0"/>
              <a:t>‹N›</a:t>
            </a:fld>
            <a:endParaRPr lang="fr-FR"/>
          </a:p>
        </p:txBody>
      </p:sp>
    </p:spTree>
    <p:extLst>
      <p:ext uri="{BB962C8B-B14F-4D97-AF65-F5344CB8AC3E}">
        <p14:creationId xmlns:p14="http://schemas.microsoft.com/office/powerpoint/2010/main" val="360376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3E6F28-CD3A-4E92-82C8-C82B47FED6A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4FEB842-52CB-4361-A081-507CE1F77AB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406A39B-F2EB-4882-84D3-63E14C00F585}"/>
              </a:ext>
            </a:extLst>
          </p:cNvPr>
          <p:cNvSpPr>
            <a:spLocks noGrp="1"/>
          </p:cNvSpPr>
          <p:nvPr>
            <p:ph type="dt" sz="half" idx="10"/>
          </p:nvPr>
        </p:nvSpPr>
        <p:spPr/>
        <p:txBody>
          <a:bodyPr/>
          <a:lstStyle/>
          <a:p>
            <a:fld id="{79E58E0C-2CB4-46E6-9B02-79AD03B07973}" type="datetimeFigureOut">
              <a:rPr lang="fr-FR" smtClean="0"/>
              <a:t>13/10/2021</a:t>
            </a:fld>
            <a:endParaRPr lang="fr-FR"/>
          </a:p>
        </p:txBody>
      </p:sp>
      <p:sp>
        <p:nvSpPr>
          <p:cNvPr id="5" name="Espace réservé du pied de page 4">
            <a:extLst>
              <a:ext uri="{FF2B5EF4-FFF2-40B4-BE49-F238E27FC236}">
                <a16:creationId xmlns:a16="http://schemas.microsoft.com/office/drawing/2014/main" id="{95EC87D9-D50C-4E43-A63F-876729468F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617DCC5-A418-4288-83A4-646CA45AB033}"/>
              </a:ext>
            </a:extLst>
          </p:cNvPr>
          <p:cNvSpPr>
            <a:spLocks noGrp="1"/>
          </p:cNvSpPr>
          <p:nvPr>
            <p:ph type="sldNum" sz="quarter" idx="12"/>
          </p:nvPr>
        </p:nvSpPr>
        <p:spPr/>
        <p:txBody>
          <a:bodyPr/>
          <a:lstStyle/>
          <a:p>
            <a:fld id="{944F26CE-F8CC-4169-8722-0C3352440B49}" type="slidenum">
              <a:rPr lang="fr-FR" smtClean="0"/>
              <a:t>‹N›</a:t>
            </a:fld>
            <a:endParaRPr lang="fr-FR"/>
          </a:p>
        </p:txBody>
      </p:sp>
    </p:spTree>
    <p:extLst>
      <p:ext uri="{BB962C8B-B14F-4D97-AF65-F5344CB8AC3E}">
        <p14:creationId xmlns:p14="http://schemas.microsoft.com/office/powerpoint/2010/main" val="302263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5E5548F-296C-42B6-AB07-7470937654E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5CCF997-69BF-4271-B326-AF3630A5C55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2F8E22-A3E9-4BFF-8499-BBFFB35A22D4}"/>
              </a:ext>
            </a:extLst>
          </p:cNvPr>
          <p:cNvSpPr>
            <a:spLocks noGrp="1"/>
          </p:cNvSpPr>
          <p:nvPr>
            <p:ph type="dt" sz="half" idx="10"/>
          </p:nvPr>
        </p:nvSpPr>
        <p:spPr/>
        <p:txBody>
          <a:bodyPr/>
          <a:lstStyle/>
          <a:p>
            <a:fld id="{79E58E0C-2CB4-46E6-9B02-79AD03B07973}" type="datetimeFigureOut">
              <a:rPr lang="fr-FR" smtClean="0"/>
              <a:t>13/10/2021</a:t>
            </a:fld>
            <a:endParaRPr lang="fr-FR"/>
          </a:p>
        </p:txBody>
      </p:sp>
      <p:sp>
        <p:nvSpPr>
          <p:cNvPr id="5" name="Espace réservé du pied de page 4">
            <a:extLst>
              <a:ext uri="{FF2B5EF4-FFF2-40B4-BE49-F238E27FC236}">
                <a16:creationId xmlns:a16="http://schemas.microsoft.com/office/drawing/2014/main" id="{BDCEBDFF-4E23-4582-A6BE-C34066BCE6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2BAC50E-DD33-4926-BAFA-DAA6256A2BB6}"/>
              </a:ext>
            </a:extLst>
          </p:cNvPr>
          <p:cNvSpPr>
            <a:spLocks noGrp="1"/>
          </p:cNvSpPr>
          <p:nvPr>
            <p:ph type="sldNum" sz="quarter" idx="12"/>
          </p:nvPr>
        </p:nvSpPr>
        <p:spPr/>
        <p:txBody>
          <a:bodyPr/>
          <a:lstStyle/>
          <a:p>
            <a:fld id="{944F26CE-F8CC-4169-8722-0C3352440B49}" type="slidenum">
              <a:rPr lang="fr-FR" smtClean="0"/>
              <a:t>‹N›</a:t>
            </a:fld>
            <a:endParaRPr lang="fr-FR"/>
          </a:p>
        </p:txBody>
      </p:sp>
    </p:spTree>
    <p:extLst>
      <p:ext uri="{BB962C8B-B14F-4D97-AF65-F5344CB8AC3E}">
        <p14:creationId xmlns:p14="http://schemas.microsoft.com/office/powerpoint/2010/main" val="294823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19D19-C1D8-47D3-B149-F1D1C54F800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3522A08-F430-40D0-A0EE-0268355E168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E9A8D29-8717-4424-AA68-B8A9ACAF3035}"/>
              </a:ext>
            </a:extLst>
          </p:cNvPr>
          <p:cNvSpPr>
            <a:spLocks noGrp="1"/>
          </p:cNvSpPr>
          <p:nvPr>
            <p:ph type="dt" sz="half" idx="10"/>
          </p:nvPr>
        </p:nvSpPr>
        <p:spPr/>
        <p:txBody>
          <a:bodyPr/>
          <a:lstStyle/>
          <a:p>
            <a:fld id="{79E58E0C-2CB4-46E6-9B02-79AD03B07973}" type="datetimeFigureOut">
              <a:rPr lang="fr-FR" smtClean="0"/>
              <a:t>13/10/2021</a:t>
            </a:fld>
            <a:endParaRPr lang="fr-FR"/>
          </a:p>
        </p:txBody>
      </p:sp>
      <p:sp>
        <p:nvSpPr>
          <p:cNvPr id="5" name="Espace réservé du pied de page 4">
            <a:extLst>
              <a:ext uri="{FF2B5EF4-FFF2-40B4-BE49-F238E27FC236}">
                <a16:creationId xmlns:a16="http://schemas.microsoft.com/office/drawing/2014/main" id="{8B41342A-5770-4A75-B4FE-AE3ED97655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0DD80D-529A-464F-855F-F4DFB6782FB8}"/>
              </a:ext>
            </a:extLst>
          </p:cNvPr>
          <p:cNvSpPr>
            <a:spLocks noGrp="1"/>
          </p:cNvSpPr>
          <p:nvPr>
            <p:ph type="sldNum" sz="quarter" idx="12"/>
          </p:nvPr>
        </p:nvSpPr>
        <p:spPr/>
        <p:txBody>
          <a:bodyPr/>
          <a:lstStyle/>
          <a:p>
            <a:fld id="{944F26CE-F8CC-4169-8722-0C3352440B49}" type="slidenum">
              <a:rPr lang="fr-FR" smtClean="0"/>
              <a:t>‹N›</a:t>
            </a:fld>
            <a:endParaRPr lang="fr-FR"/>
          </a:p>
        </p:txBody>
      </p:sp>
    </p:spTree>
    <p:extLst>
      <p:ext uri="{BB962C8B-B14F-4D97-AF65-F5344CB8AC3E}">
        <p14:creationId xmlns:p14="http://schemas.microsoft.com/office/powerpoint/2010/main" val="20978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68C397-A2D6-46F4-93A5-4C63715F99C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D450850-FFA9-476D-A13F-131029C738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7CFB048-0682-4609-84E4-494AF48A5FE3}"/>
              </a:ext>
            </a:extLst>
          </p:cNvPr>
          <p:cNvSpPr>
            <a:spLocks noGrp="1"/>
          </p:cNvSpPr>
          <p:nvPr>
            <p:ph type="dt" sz="half" idx="10"/>
          </p:nvPr>
        </p:nvSpPr>
        <p:spPr/>
        <p:txBody>
          <a:bodyPr/>
          <a:lstStyle/>
          <a:p>
            <a:fld id="{79E58E0C-2CB4-46E6-9B02-79AD03B07973}" type="datetimeFigureOut">
              <a:rPr lang="fr-FR" smtClean="0"/>
              <a:t>13/10/2021</a:t>
            </a:fld>
            <a:endParaRPr lang="fr-FR"/>
          </a:p>
        </p:txBody>
      </p:sp>
      <p:sp>
        <p:nvSpPr>
          <p:cNvPr id="5" name="Espace réservé du pied de page 4">
            <a:extLst>
              <a:ext uri="{FF2B5EF4-FFF2-40B4-BE49-F238E27FC236}">
                <a16:creationId xmlns:a16="http://schemas.microsoft.com/office/drawing/2014/main" id="{436206BB-2C28-4847-A00A-E63478F95B1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9AD68F7-2D66-49DE-B357-20E83596F8D7}"/>
              </a:ext>
            </a:extLst>
          </p:cNvPr>
          <p:cNvSpPr>
            <a:spLocks noGrp="1"/>
          </p:cNvSpPr>
          <p:nvPr>
            <p:ph type="sldNum" sz="quarter" idx="12"/>
          </p:nvPr>
        </p:nvSpPr>
        <p:spPr/>
        <p:txBody>
          <a:bodyPr/>
          <a:lstStyle/>
          <a:p>
            <a:fld id="{944F26CE-F8CC-4169-8722-0C3352440B49}" type="slidenum">
              <a:rPr lang="fr-FR" smtClean="0"/>
              <a:t>‹N›</a:t>
            </a:fld>
            <a:endParaRPr lang="fr-FR"/>
          </a:p>
        </p:txBody>
      </p:sp>
    </p:spTree>
    <p:extLst>
      <p:ext uri="{BB962C8B-B14F-4D97-AF65-F5344CB8AC3E}">
        <p14:creationId xmlns:p14="http://schemas.microsoft.com/office/powerpoint/2010/main" val="3956456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1FC435-8FFE-45B9-861B-710F68DC1C3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D7EA0F6-BF99-45CC-918E-6452DF3054E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31AB108-C952-4FD2-8CFF-63B03CDD971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444E624-FF2C-46D0-8484-B9A270950E80}"/>
              </a:ext>
            </a:extLst>
          </p:cNvPr>
          <p:cNvSpPr>
            <a:spLocks noGrp="1"/>
          </p:cNvSpPr>
          <p:nvPr>
            <p:ph type="dt" sz="half" idx="10"/>
          </p:nvPr>
        </p:nvSpPr>
        <p:spPr/>
        <p:txBody>
          <a:bodyPr/>
          <a:lstStyle/>
          <a:p>
            <a:fld id="{79E58E0C-2CB4-46E6-9B02-79AD03B07973}" type="datetimeFigureOut">
              <a:rPr lang="fr-FR" smtClean="0"/>
              <a:t>13/10/2021</a:t>
            </a:fld>
            <a:endParaRPr lang="fr-FR"/>
          </a:p>
        </p:txBody>
      </p:sp>
      <p:sp>
        <p:nvSpPr>
          <p:cNvPr id="6" name="Espace réservé du pied de page 5">
            <a:extLst>
              <a:ext uri="{FF2B5EF4-FFF2-40B4-BE49-F238E27FC236}">
                <a16:creationId xmlns:a16="http://schemas.microsoft.com/office/drawing/2014/main" id="{25886C06-A6C3-4158-9A5D-1D0FE22730B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BF1F3BA-8863-46B8-A92B-CCE3E07948E0}"/>
              </a:ext>
            </a:extLst>
          </p:cNvPr>
          <p:cNvSpPr>
            <a:spLocks noGrp="1"/>
          </p:cNvSpPr>
          <p:nvPr>
            <p:ph type="sldNum" sz="quarter" idx="12"/>
          </p:nvPr>
        </p:nvSpPr>
        <p:spPr/>
        <p:txBody>
          <a:bodyPr/>
          <a:lstStyle/>
          <a:p>
            <a:fld id="{944F26CE-F8CC-4169-8722-0C3352440B49}" type="slidenum">
              <a:rPr lang="fr-FR" smtClean="0"/>
              <a:t>‹N›</a:t>
            </a:fld>
            <a:endParaRPr lang="fr-FR"/>
          </a:p>
        </p:txBody>
      </p:sp>
    </p:spTree>
    <p:extLst>
      <p:ext uri="{BB962C8B-B14F-4D97-AF65-F5344CB8AC3E}">
        <p14:creationId xmlns:p14="http://schemas.microsoft.com/office/powerpoint/2010/main" val="24142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0A110C-19F7-44D5-8CA9-5709D8F80DC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3F4E203-BA7A-4D3C-A0F9-8E4773A47F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5277C02-1AB2-4501-934B-629078863E8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CD9E3D2-E99B-4E11-86C4-2D3BB059AF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DE523C8-402F-45AC-A65F-D2297D9CA03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B9BA407-7398-40C8-A7A0-C64588C295D4}"/>
              </a:ext>
            </a:extLst>
          </p:cNvPr>
          <p:cNvSpPr>
            <a:spLocks noGrp="1"/>
          </p:cNvSpPr>
          <p:nvPr>
            <p:ph type="dt" sz="half" idx="10"/>
          </p:nvPr>
        </p:nvSpPr>
        <p:spPr/>
        <p:txBody>
          <a:bodyPr/>
          <a:lstStyle/>
          <a:p>
            <a:fld id="{79E58E0C-2CB4-46E6-9B02-79AD03B07973}" type="datetimeFigureOut">
              <a:rPr lang="fr-FR" smtClean="0"/>
              <a:t>13/10/2021</a:t>
            </a:fld>
            <a:endParaRPr lang="fr-FR"/>
          </a:p>
        </p:txBody>
      </p:sp>
      <p:sp>
        <p:nvSpPr>
          <p:cNvPr id="8" name="Espace réservé du pied de page 7">
            <a:extLst>
              <a:ext uri="{FF2B5EF4-FFF2-40B4-BE49-F238E27FC236}">
                <a16:creationId xmlns:a16="http://schemas.microsoft.com/office/drawing/2014/main" id="{CF3C9C99-B9AE-4E6D-B3B2-A0DB3FDA965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5A6F83B-E964-44F3-B51C-C33E6CC92083}"/>
              </a:ext>
            </a:extLst>
          </p:cNvPr>
          <p:cNvSpPr>
            <a:spLocks noGrp="1"/>
          </p:cNvSpPr>
          <p:nvPr>
            <p:ph type="sldNum" sz="quarter" idx="12"/>
          </p:nvPr>
        </p:nvSpPr>
        <p:spPr/>
        <p:txBody>
          <a:bodyPr/>
          <a:lstStyle/>
          <a:p>
            <a:fld id="{944F26CE-F8CC-4169-8722-0C3352440B49}" type="slidenum">
              <a:rPr lang="fr-FR" smtClean="0"/>
              <a:t>‹N›</a:t>
            </a:fld>
            <a:endParaRPr lang="fr-FR"/>
          </a:p>
        </p:txBody>
      </p:sp>
    </p:spTree>
    <p:extLst>
      <p:ext uri="{BB962C8B-B14F-4D97-AF65-F5344CB8AC3E}">
        <p14:creationId xmlns:p14="http://schemas.microsoft.com/office/powerpoint/2010/main" val="128229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AA7619-E703-4A9F-B83F-01C9FA82665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30DE4A5-B7A8-4394-861C-7CA8D3482D57}"/>
              </a:ext>
            </a:extLst>
          </p:cNvPr>
          <p:cNvSpPr>
            <a:spLocks noGrp="1"/>
          </p:cNvSpPr>
          <p:nvPr>
            <p:ph type="dt" sz="half" idx="10"/>
          </p:nvPr>
        </p:nvSpPr>
        <p:spPr/>
        <p:txBody>
          <a:bodyPr/>
          <a:lstStyle/>
          <a:p>
            <a:fld id="{79E58E0C-2CB4-46E6-9B02-79AD03B07973}" type="datetimeFigureOut">
              <a:rPr lang="fr-FR" smtClean="0"/>
              <a:t>13/10/2021</a:t>
            </a:fld>
            <a:endParaRPr lang="fr-FR"/>
          </a:p>
        </p:txBody>
      </p:sp>
      <p:sp>
        <p:nvSpPr>
          <p:cNvPr id="4" name="Espace réservé du pied de page 3">
            <a:extLst>
              <a:ext uri="{FF2B5EF4-FFF2-40B4-BE49-F238E27FC236}">
                <a16:creationId xmlns:a16="http://schemas.microsoft.com/office/drawing/2014/main" id="{C60ADB11-C6D7-49DC-B8A5-688D70C5F36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E1A18BD-23D0-409F-9A46-F2275DC40C82}"/>
              </a:ext>
            </a:extLst>
          </p:cNvPr>
          <p:cNvSpPr>
            <a:spLocks noGrp="1"/>
          </p:cNvSpPr>
          <p:nvPr>
            <p:ph type="sldNum" sz="quarter" idx="12"/>
          </p:nvPr>
        </p:nvSpPr>
        <p:spPr/>
        <p:txBody>
          <a:bodyPr/>
          <a:lstStyle/>
          <a:p>
            <a:fld id="{944F26CE-F8CC-4169-8722-0C3352440B49}" type="slidenum">
              <a:rPr lang="fr-FR" smtClean="0"/>
              <a:t>‹N›</a:t>
            </a:fld>
            <a:endParaRPr lang="fr-FR"/>
          </a:p>
        </p:txBody>
      </p:sp>
    </p:spTree>
    <p:extLst>
      <p:ext uri="{BB962C8B-B14F-4D97-AF65-F5344CB8AC3E}">
        <p14:creationId xmlns:p14="http://schemas.microsoft.com/office/powerpoint/2010/main" val="134475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7126458-53C8-4D94-8FF1-37EC09DB6D8F}"/>
              </a:ext>
            </a:extLst>
          </p:cNvPr>
          <p:cNvSpPr>
            <a:spLocks noGrp="1"/>
          </p:cNvSpPr>
          <p:nvPr>
            <p:ph type="dt" sz="half" idx="10"/>
          </p:nvPr>
        </p:nvSpPr>
        <p:spPr/>
        <p:txBody>
          <a:bodyPr/>
          <a:lstStyle/>
          <a:p>
            <a:fld id="{79E58E0C-2CB4-46E6-9B02-79AD03B07973}" type="datetimeFigureOut">
              <a:rPr lang="fr-FR" smtClean="0"/>
              <a:t>13/10/2021</a:t>
            </a:fld>
            <a:endParaRPr lang="fr-FR"/>
          </a:p>
        </p:txBody>
      </p:sp>
      <p:sp>
        <p:nvSpPr>
          <p:cNvPr id="3" name="Espace réservé du pied de page 2">
            <a:extLst>
              <a:ext uri="{FF2B5EF4-FFF2-40B4-BE49-F238E27FC236}">
                <a16:creationId xmlns:a16="http://schemas.microsoft.com/office/drawing/2014/main" id="{32738C4F-FD41-4C08-9394-FC0C037A159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2DBB6B6-88D4-4875-926C-F17F4CC532DF}"/>
              </a:ext>
            </a:extLst>
          </p:cNvPr>
          <p:cNvSpPr>
            <a:spLocks noGrp="1"/>
          </p:cNvSpPr>
          <p:nvPr>
            <p:ph type="sldNum" sz="quarter" idx="12"/>
          </p:nvPr>
        </p:nvSpPr>
        <p:spPr/>
        <p:txBody>
          <a:bodyPr/>
          <a:lstStyle/>
          <a:p>
            <a:fld id="{944F26CE-F8CC-4169-8722-0C3352440B49}" type="slidenum">
              <a:rPr lang="fr-FR" smtClean="0"/>
              <a:t>‹N›</a:t>
            </a:fld>
            <a:endParaRPr lang="fr-FR"/>
          </a:p>
        </p:txBody>
      </p:sp>
    </p:spTree>
    <p:extLst>
      <p:ext uri="{BB962C8B-B14F-4D97-AF65-F5344CB8AC3E}">
        <p14:creationId xmlns:p14="http://schemas.microsoft.com/office/powerpoint/2010/main" val="3072279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E3B096-2E51-4AF6-97F0-65496A8182E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7D033FC-2106-4CAB-87C4-AAEF7F81C1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AFF2738-39C8-4745-A5E9-0439F8784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31D5BF4-212A-42C7-9AB3-5BE2D51C3B77}"/>
              </a:ext>
            </a:extLst>
          </p:cNvPr>
          <p:cNvSpPr>
            <a:spLocks noGrp="1"/>
          </p:cNvSpPr>
          <p:nvPr>
            <p:ph type="dt" sz="half" idx="10"/>
          </p:nvPr>
        </p:nvSpPr>
        <p:spPr/>
        <p:txBody>
          <a:bodyPr/>
          <a:lstStyle/>
          <a:p>
            <a:fld id="{79E58E0C-2CB4-46E6-9B02-79AD03B07973}" type="datetimeFigureOut">
              <a:rPr lang="fr-FR" smtClean="0"/>
              <a:t>13/10/2021</a:t>
            </a:fld>
            <a:endParaRPr lang="fr-FR"/>
          </a:p>
        </p:txBody>
      </p:sp>
      <p:sp>
        <p:nvSpPr>
          <p:cNvPr id="6" name="Espace réservé du pied de page 5">
            <a:extLst>
              <a:ext uri="{FF2B5EF4-FFF2-40B4-BE49-F238E27FC236}">
                <a16:creationId xmlns:a16="http://schemas.microsoft.com/office/drawing/2014/main" id="{E733AB14-DD20-4F05-9942-9426683FE65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47E148C-B594-4FE8-A478-22A1EF30F07E}"/>
              </a:ext>
            </a:extLst>
          </p:cNvPr>
          <p:cNvSpPr>
            <a:spLocks noGrp="1"/>
          </p:cNvSpPr>
          <p:nvPr>
            <p:ph type="sldNum" sz="quarter" idx="12"/>
          </p:nvPr>
        </p:nvSpPr>
        <p:spPr/>
        <p:txBody>
          <a:bodyPr/>
          <a:lstStyle/>
          <a:p>
            <a:fld id="{944F26CE-F8CC-4169-8722-0C3352440B49}" type="slidenum">
              <a:rPr lang="fr-FR" smtClean="0"/>
              <a:t>‹N›</a:t>
            </a:fld>
            <a:endParaRPr lang="fr-FR"/>
          </a:p>
        </p:txBody>
      </p:sp>
    </p:spTree>
    <p:extLst>
      <p:ext uri="{BB962C8B-B14F-4D97-AF65-F5344CB8AC3E}">
        <p14:creationId xmlns:p14="http://schemas.microsoft.com/office/powerpoint/2010/main" val="1640698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D4E68A-EB3C-4B55-943E-A7E4C1D736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2C31B49-F1F1-49B8-9810-6FE3774160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0434773-6FAF-4D0D-97E9-4A91D7A5D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48746F6-2918-4A7A-9407-857A55AD8FFF}"/>
              </a:ext>
            </a:extLst>
          </p:cNvPr>
          <p:cNvSpPr>
            <a:spLocks noGrp="1"/>
          </p:cNvSpPr>
          <p:nvPr>
            <p:ph type="dt" sz="half" idx="10"/>
          </p:nvPr>
        </p:nvSpPr>
        <p:spPr/>
        <p:txBody>
          <a:bodyPr/>
          <a:lstStyle/>
          <a:p>
            <a:fld id="{79E58E0C-2CB4-46E6-9B02-79AD03B07973}" type="datetimeFigureOut">
              <a:rPr lang="fr-FR" smtClean="0"/>
              <a:t>13/10/2021</a:t>
            </a:fld>
            <a:endParaRPr lang="fr-FR"/>
          </a:p>
        </p:txBody>
      </p:sp>
      <p:sp>
        <p:nvSpPr>
          <p:cNvPr id="6" name="Espace réservé du pied de page 5">
            <a:extLst>
              <a:ext uri="{FF2B5EF4-FFF2-40B4-BE49-F238E27FC236}">
                <a16:creationId xmlns:a16="http://schemas.microsoft.com/office/drawing/2014/main" id="{3BB81958-1C7F-4783-8AFA-812DE627EE8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EE79DE-B45C-4C1C-891C-EC51F6B2FCAB}"/>
              </a:ext>
            </a:extLst>
          </p:cNvPr>
          <p:cNvSpPr>
            <a:spLocks noGrp="1"/>
          </p:cNvSpPr>
          <p:nvPr>
            <p:ph type="sldNum" sz="quarter" idx="12"/>
          </p:nvPr>
        </p:nvSpPr>
        <p:spPr/>
        <p:txBody>
          <a:bodyPr/>
          <a:lstStyle/>
          <a:p>
            <a:fld id="{944F26CE-F8CC-4169-8722-0C3352440B49}" type="slidenum">
              <a:rPr lang="fr-FR" smtClean="0"/>
              <a:t>‹N›</a:t>
            </a:fld>
            <a:endParaRPr lang="fr-FR"/>
          </a:p>
        </p:txBody>
      </p:sp>
    </p:spTree>
    <p:extLst>
      <p:ext uri="{BB962C8B-B14F-4D97-AF65-F5344CB8AC3E}">
        <p14:creationId xmlns:p14="http://schemas.microsoft.com/office/powerpoint/2010/main" val="663185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471BA77-DC88-4806-A8EF-C5324C398B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3DB5EA1-EEDA-4F9C-A586-DD1A8A6AF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7B6EC7-D65E-49EC-BBF3-FF16DA7D8F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58E0C-2CB4-46E6-9B02-79AD03B07973}" type="datetimeFigureOut">
              <a:rPr lang="fr-FR" smtClean="0"/>
              <a:t>13/10/2021</a:t>
            </a:fld>
            <a:endParaRPr lang="fr-FR"/>
          </a:p>
        </p:txBody>
      </p:sp>
      <p:sp>
        <p:nvSpPr>
          <p:cNvPr id="5" name="Espace réservé du pied de page 4">
            <a:extLst>
              <a:ext uri="{FF2B5EF4-FFF2-40B4-BE49-F238E27FC236}">
                <a16:creationId xmlns:a16="http://schemas.microsoft.com/office/drawing/2014/main" id="{7DBBB8EB-36FF-4B2A-B0C5-F8F2983A5F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BBDAE90-C44E-451C-80B7-96EE253467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F26CE-F8CC-4169-8722-0C3352440B49}" type="slidenum">
              <a:rPr lang="fr-FR" smtClean="0"/>
              <a:t>‹N›</a:t>
            </a:fld>
            <a:endParaRPr lang="fr-FR"/>
          </a:p>
        </p:txBody>
      </p:sp>
    </p:spTree>
    <p:extLst>
      <p:ext uri="{BB962C8B-B14F-4D97-AF65-F5344CB8AC3E}">
        <p14:creationId xmlns:p14="http://schemas.microsoft.com/office/powerpoint/2010/main" val="2249288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7249D8D-4C2A-4759-A9AD-A3ED3E55299F}"/>
              </a:ext>
            </a:extLst>
          </p:cNvPr>
          <p:cNvPicPr>
            <a:picLocks noChangeAspect="1"/>
          </p:cNvPicPr>
          <p:nvPr/>
        </p:nvPicPr>
        <p:blipFill>
          <a:blip r:embed="rId2"/>
          <a:stretch>
            <a:fillRect/>
          </a:stretch>
        </p:blipFill>
        <p:spPr>
          <a:xfrm>
            <a:off x="453662" y="423411"/>
            <a:ext cx="9854137" cy="5249152"/>
          </a:xfrm>
          <a:prstGeom prst="rect">
            <a:avLst/>
          </a:prstGeom>
        </p:spPr>
      </p:pic>
      <p:sp>
        <p:nvSpPr>
          <p:cNvPr id="6" name="ZoneTexte 5">
            <a:extLst>
              <a:ext uri="{FF2B5EF4-FFF2-40B4-BE49-F238E27FC236}">
                <a16:creationId xmlns:a16="http://schemas.microsoft.com/office/drawing/2014/main" id="{508E69C9-0078-4D6D-934E-5FA7FFFFB740}"/>
              </a:ext>
            </a:extLst>
          </p:cNvPr>
          <p:cNvSpPr txBox="1"/>
          <p:nvPr/>
        </p:nvSpPr>
        <p:spPr>
          <a:xfrm>
            <a:off x="7368209" y="5751808"/>
            <a:ext cx="4475916" cy="707886"/>
          </a:xfrm>
          <a:prstGeom prst="rect">
            <a:avLst/>
          </a:prstGeom>
          <a:noFill/>
        </p:spPr>
        <p:txBody>
          <a:bodyPr wrap="square" rtlCol="0">
            <a:spAutoFit/>
          </a:bodyPr>
          <a:lstStyle/>
          <a:p>
            <a:pPr algn="r"/>
            <a:r>
              <a:rPr lang="fr-FR" sz="4000" dirty="0">
                <a:solidFill>
                  <a:schemeClr val="accent1">
                    <a:lumMod val="60000"/>
                    <a:lumOff val="40000"/>
                  </a:schemeClr>
                </a:solidFill>
                <a:latin typeface="Abadi" panose="020B0604020104020204" pitchFamily="34" charset="0"/>
              </a:rPr>
              <a:t>La société française</a:t>
            </a:r>
          </a:p>
        </p:txBody>
      </p:sp>
    </p:spTree>
    <p:extLst>
      <p:ext uri="{BB962C8B-B14F-4D97-AF65-F5344CB8AC3E}">
        <p14:creationId xmlns:p14="http://schemas.microsoft.com/office/powerpoint/2010/main" val="3325829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5F1FE2B-2126-4CB0-98DA-F2988DAF5FCC}"/>
              </a:ext>
            </a:extLst>
          </p:cNvPr>
          <p:cNvSpPr>
            <a:spLocks noGrp="1"/>
          </p:cNvSpPr>
          <p:nvPr>
            <p:ph type="ctrTitle"/>
          </p:nvPr>
        </p:nvSpPr>
        <p:spPr>
          <a:xfrm>
            <a:off x="7464612" y="530087"/>
            <a:ext cx="4087308" cy="4142986"/>
          </a:xfrm>
        </p:spPr>
        <p:txBody>
          <a:bodyPr anchor="b">
            <a:normAutofit/>
          </a:bodyPr>
          <a:lstStyle/>
          <a:p>
            <a:r>
              <a:rPr lang="fr-FR" sz="3600" dirty="0">
                <a:latin typeface="Abadi" panose="020B0604020104020204" pitchFamily="34" charset="0"/>
              </a:rPr>
              <a:t>En 2019, </a:t>
            </a:r>
            <a:br>
              <a:rPr lang="fr-FR" sz="3600" dirty="0">
                <a:latin typeface="Abadi" panose="020B0604020104020204" pitchFamily="34" charset="0"/>
              </a:rPr>
            </a:br>
            <a:r>
              <a:rPr lang="fr-FR" sz="3600" dirty="0">
                <a:latin typeface="Abadi" panose="020B0604020104020204" pitchFamily="34" charset="0"/>
              </a:rPr>
              <a:t>56% des Français qui partaient </a:t>
            </a:r>
            <a:br>
              <a:rPr lang="fr-FR" sz="3600" dirty="0">
                <a:latin typeface="Abadi" panose="020B0604020104020204" pitchFamily="34" charset="0"/>
              </a:rPr>
            </a:br>
            <a:r>
              <a:rPr lang="fr-FR" sz="3600" dirty="0">
                <a:latin typeface="Abadi" panose="020B0604020104020204" pitchFamily="34" charset="0"/>
              </a:rPr>
              <a:t>en vacances </a:t>
            </a:r>
            <a:br>
              <a:rPr lang="fr-FR" sz="3600" dirty="0">
                <a:latin typeface="Abadi" panose="020B0604020104020204" pitchFamily="34" charset="0"/>
              </a:rPr>
            </a:br>
            <a:r>
              <a:rPr lang="fr-FR" sz="3600" dirty="0">
                <a:latin typeface="Abadi" panose="020B0604020104020204" pitchFamily="34" charset="0"/>
              </a:rPr>
              <a:t>sont restés </a:t>
            </a:r>
            <a:br>
              <a:rPr lang="fr-FR" sz="3600" dirty="0">
                <a:latin typeface="Abadi" panose="020B0604020104020204" pitchFamily="34" charset="0"/>
              </a:rPr>
            </a:br>
            <a:r>
              <a:rPr lang="fr-FR" sz="3600" dirty="0">
                <a:latin typeface="Abadi" panose="020B0604020104020204" pitchFamily="34" charset="0"/>
              </a:rPr>
              <a:t>en France.</a:t>
            </a:r>
            <a:br>
              <a:rPr lang="fr-FR" sz="3400" dirty="0">
                <a:latin typeface="Abadi" panose="020B0604020104020204" pitchFamily="34" charset="0"/>
              </a:rPr>
            </a:br>
            <a:endParaRPr lang="fr-FR" sz="3400" dirty="0">
              <a:latin typeface="Abadi" panose="020B0604020104020204" pitchFamily="34" charset="0"/>
            </a:endParaRPr>
          </a:p>
        </p:txBody>
      </p:sp>
      <p:sp>
        <p:nvSpPr>
          <p:cNvPr id="5" name="Sous-titre 4">
            <a:extLst>
              <a:ext uri="{FF2B5EF4-FFF2-40B4-BE49-F238E27FC236}">
                <a16:creationId xmlns:a16="http://schemas.microsoft.com/office/drawing/2014/main" id="{9E4A86CF-0ADB-45CE-98CF-8CF500E58347}"/>
              </a:ext>
            </a:extLst>
          </p:cNvPr>
          <p:cNvSpPr>
            <a:spLocks noGrp="1"/>
          </p:cNvSpPr>
          <p:nvPr>
            <p:ph type="subTitle" idx="1"/>
          </p:nvPr>
        </p:nvSpPr>
        <p:spPr>
          <a:xfrm>
            <a:off x="7464612" y="4750893"/>
            <a:ext cx="4087305" cy="1147863"/>
          </a:xfrm>
        </p:spPr>
        <p:txBody>
          <a:bodyPr anchor="t">
            <a:normAutofit/>
          </a:bodyPr>
          <a:lstStyle/>
          <a:p>
            <a:pPr algn="l"/>
            <a:endParaRPr lang="fr-FR" sz="2000"/>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mage 5">
            <a:extLst>
              <a:ext uri="{FF2B5EF4-FFF2-40B4-BE49-F238E27FC236}">
                <a16:creationId xmlns:a16="http://schemas.microsoft.com/office/drawing/2014/main" id="{5D76D126-74D5-4A84-A616-BFE61E1FB8F0}"/>
              </a:ext>
            </a:extLst>
          </p:cNvPr>
          <p:cNvPicPr>
            <a:picLocks noChangeAspect="1"/>
          </p:cNvPicPr>
          <p:nvPr/>
        </p:nvPicPr>
        <p:blipFill rotWithShape="1">
          <a:blip r:embed="rId2"/>
          <a:srcRect t="984" r="3" b="193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05143959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1A96D8E-2C14-4EE9-97C6-A162BFE0D1DD}"/>
              </a:ext>
            </a:extLst>
          </p:cNvPr>
          <p:cNvSpPr>
            <a:spLocks noGrp="1"/>
          </p:cNvSpPr>
          <p:nvPr>
            <p:ph type="ctrTitle"/>
          </p:nvPr>
        </p:nvSpPr>
        <p:spPr>
          <a:xfrm>
            <a:off x="7464612" y="503583"/>
            <a:ext cx="4087308" cy="4169490"/>
          </a:xfrm>
        </p:spPr>
        <p:txBody>
          <a:bodyPr anchor="b">
            <a:normAutofit/>
          </a:bodyPr>
          <a:lstStyle/>
          <a:p>
            <a:r>
              <a:rPr lang="fr-FR" sz="3400" dirty="0">
                <a:latin typeface="Abadi" panose="020B0604020104020204" pitchFamily="34" charset="0"/>
              </a:rPr>
              <a:t>61% des Français qui partent</a:t>
            </a:r>
            <a:br>
              <a:rPr lang="fr-FR" sz="3400" dirty="0">
                <a:latin typeface="Abadi" panose="020B0604020104020204" pitchFamily="34" charset="0"/>
              </a:rPr>
            </a:br>
            <a:r>
              <a:rPr lang="fr-FR" sz="3400" dirty="0">
                <a:latin typeface="Abadi" panose="020B0604020104020204" pitchFamily="34" charset="0"/>
              </a:rPr>
              <a:t> en vacances choisissent</a:t>
            </a:r>
            <a:br>
              <a:rPr lang="fr-FR" sz="3400" dirty="0">
                <a:latin typeface="Abadi" panose="020B0604020104020204" pitchFamily="34" charset="0"/>
              </a:rPr>
            </a:br>
            <a:r>
              <a:rPr lang="fr-FR" sz="3400" b="1" dirty="0">
                <a:latin typeface="Abadi" panose="020B0604020104020204" pitchFamily="34" charset="0"/>
              </a:rPr>
              <a:t> la mer </a:t>
            </a:r>
            <a:br>
              <a:rPr lang="fr-FR" sz="3400" dirty="0">
                <a:latin typeface="Abadi" panose="020B0604020104020204" pitchFamily="34" charset="0"/>
              </a:rPr>
            </a:br>
            <a:r>
              <a:rPr lang="fr-FR" sz="3400" dirty="0">
                <a:latin typeface="Abadi" panose="020B0604020104020204" pitchFamily="34" charset="0"/>
              </a:rPr>
              <a:t>comme destination.</a:t>
            </a:r>
            <a:br>
              <a:rPr lang="fr-FR" sz="3400" dirty="0">
                <a:latin typeface="Abadi" panose="020B0604020104020204" pitchFamily="34" charset="0"/>
              </a:rPr>
            </a:br>
            <a:endParaRPr lang="fr-FR" sz="3400" dirty="0">
              <a:latin typeface="Abadi" panose="020B0604020104020204" pitchFamily="34" charset="0"/>
            </a:endParaRPr>
          </a:p>
        </p:txBody>
      </p:sp>
      <p:sp>
        <p:nvSpPr>
          <p:cNvPr id="5" name="Sous-titre 4">
            <a:extLst>
              <a:ext uri="{FF2B5EF4-FFF2-40B4-BE49-F238E27FC236}">
                <a16:creationId xmlns:a16="http://schemas.microsoft.com/office/drawing/2014/main" id="{DF91D47F-4C2D-4E93-AFC3-3EF59DFCE558}"/>
              </a:ext>
            </a:extLst>
          </p:cNvPr>
          <p:cNvSpPr>
            <a:spLocks noGrp="1"/>
          </p:cNvSpPr>
          <p:nvPr>
            <p:ph type="subTitle" idx="1"/>
          </p:nvPr>
        </p:nvSpPr>
        <p:spPr>
          <a:xfrm>
            <a:off x="7464612" y="4750893"/>
            <a:ext cx="4087305" cy="1147863"/>
          </a:xfrm>
        </p:spPr>
        <p:txBody>
          <a:bodyPr anchor="t">
            <a:normAutofit/>
          </a:bodyPr>
          <a:lstStyle/>
          <a:p>
            <a:pPr algn="l"/>
            <a:endParaRPr lang="fr-FR" sz="2000"/>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mage 5">
            <a:extLst>
              <a:ext uri="{FF2B5EF4-FFF2-40B4-BE49-F238E27FC236}">
                <a16:creationId xmlns:a16="http://schemas.microsoft.com/office/drawing/2014/main" id="{9DB0A4FC-5235-45D8-AC09-67E28EAED23F}"/>
              </a:ext>
            </a:extLst>
          </p:cNvPr>
          <p:cNvPicPr>
            <a:picLocks noChangeAspect="1"/>
          </p:cNvPicPr>
          <p:nvPr/>
        </p:nvPicPr>
        <p:blipFill rotWithShape="1">
          <a:blip r:embed="rId2"/>
          <a:srcRect l="10382" r="20183"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5899427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AF9030C-D1B5-4796-A387-877A5AA82BE8}"/>
              </a:ext>
            </a:extLst>
          </p:cNvPr>
          <p:cNvPicPr/>
          <p:nvPr/>
        </p:nvPicPr>
        <p:blipFill rotWithShape="1">
          <a:blip r:embed="rId2"/>
          <a:srcRect l="13734" t="27550" r="46929" b="5598"/>
          <a:stretch/>
        </p:blipFill>
        <p:spPr bwMode="auto">
          <a:xfrm>
            <a:off x="698084" y="145774"/>
            <a:ext cx="8229599" cy="6712226"/>
          </a:xfrm>
          <a:prstGeom prst="rect">
            <a:avLst/>
          </a:prstGeom>
          <a:ln>
            <a:noFill/>
          </a:ln>
          <a:extLst>
            <a:ext uri="{53640926-AAD7-44D8-BBD7-CCE9431645EC}">
              <a14:shadowObscured xmlns:a14="http://schemas.microsoft.com/office/drawing/2010/main"/>
            </a:ext>
          </a:extLst>
        </p:spPr>
      </p:pic>
      <p:sp>
        <p:nvSpPr>
          <p:cNvPr id="9" name="ZoneTexte 8">
            <a:extLst>
              <a:ext uri="{FF2B5EF4-FFF2-40B4-BE49-F238E27FC236}">
                <a16:creationId xmlns:a16="http://schemas.microsoft.com/office/drawing/2014/main" id="{43719036-2636-4F2B-B8A2-39C90B4E7A95}"/>
              </a:ext>
            </a:extLst>
          </p:cNvPr>
          <p:cNvSpPr txBox="1"/>
          <p:nvPr/>
        </p:nvSpPr>
        <p:spPr>
          <a:xfrm>
            <a:off x="9158068" y="1536174"/>
            <a:ext cx="2771335" cy="3785652"/>
          </a:xfrm>
          <a:prstGeom prst="rect">
            <a:avLst/>
          </a:prstGeom>
          <a:noFill/>
        </p:spPr>
        <p:txBody>
          <a:bodyPr wrap="square" rtlCol="0">
            <a:spAutoFit/>
          </a:bodyPr>
          <a:lstStyle/>
          <a:p>
            <a:r>
              <a:rPr lang="fr-FR" sz="4000" dirty="0">
                <a:latin typeface="Abadi" panose="020B0604020104020204" pitchFamily="34" charset="0"/>
              </a:rPr>
              <a:t>Quelles régions attirent le plus les touristes étrangers ?</a:t>
            </a:r>
          </a:p>
        </p:txBody>
      </p:sp>
    </p:spTree>
    <p:extLst>
      <p:ext uri="{BB962C8B-B14F-4D97-AF65-F5344CB8AC3E}">
        <p14:creationId xmlns:p14="http://schemas.microsoft.com/office/powerpoint/2010/main" val="2952577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3519A85E-1CB9-4C0D-AC39-6334FD5C0EF5}"/>
              </a:ext>
            </a:extLst>
          </p:cNvPr>
          <p:cNvPicPr>
            <a:picLocks noChangeAspect="1"/>
          </p:cNvPicPr>
          <p:nvPr/>
        </p:nvPicPr>
        <p:blipFill rotWithShape="1">
          <a:blip r:embed="rId2">
            <a:alphaModFix amt="50000"/>
          </a:blip>
          <a:srcRect l="11111"/>
          <a:stretch/>
        </p:blipFill>
        <p:spPr>
          <a:xfrm>
            <a:off x="20" y="1"/>
            <a:ext cx="12191980" cy="6857999"/>
          </a:xfrm>
          <a:prstGeom prst="rect">
            <a:avLst/>
          </a:prstGeom>
        </p:spPr>
      </p:pic>
      <p:sp>
        <p:nvSpPr>
          <p:cNvPr id="4" name="Titre 3">
            <a:extLst>
              <a:ext uri="{FF2B5EF4-FFF2-40B4-BE49-F238E27FC236}">
                <a16:creationId xmlns:a16="http://schemas.microsoft.com/office/drawing/2014/main" id="{46F7C34E-0A82-4421-831D-286094C33A51}"/>
              </a:ext>
            </a:extLst>
          </p:cNvPr>
          <p:cNvSpPr>
            <a:spLocks noGrp="1"/>
          </p:cNvSpPr>
          <p:nvPr>
            <p:ph type="ctrTitle"/>
          </p:nvPr>
        </p:nvSpPr>
        <p:spPr>
          <a:xfrm>
            <a:off x="1524000" y="1122362"/>
            <a:ext cx="9144000" cy="2900518"/>
          </a:xfrm>
        </p:spPr>
        <p:txBody>
          <a:bodyPr>
            <a:normAutofit/>
          </a:bodyPr>
          <a:lstStyle/>
          <a:p>
            <a:r>
              <a:rPr lang="fr-FR" sz="7200" b="1" dirty="0">
                <a:solidFill>
                  <a:srgbClr val="FFFFFF"/>
                </a:solidFill>
                <a:latin typeface="Abadi" panose="020B0604020104020204" pitchFamily="34" charset="0"/>
              </a:rPr>
              <a:t>Vie culturelle</a:t>
            </a:r>
          </a:p>
        </p:txBody>
      </p:sp>
      <p:sp>
        <p:nvSpPr>
          <p:cNvPr id="5" name="Sous-titre 4">
            <a:extLst>
              <a:ext uri="{FF2B5EF4-FFF2-40B4-BE49-F238E27FC236}">
                <a16:creationId xmlns:a16="http://schemas.microsoft.com/office/drawing/2014/main" id="{6F708274-65C8-4144-9AD3-DA8E5D43DED6}"/>
              </a:ext>
            </a:extLst>
          </p:cNvPr>
          <p:cNvSpPr>
            <a:spLocks noGrp="1"/>
          </p:cNvSpPr>
          <p:nvPr>
            <p:ph type="subTitle" idx="1"/>
          </p:nvPr>
        </p:nvSpPr>
        <p:spPr>
          <a:xfrm>
            <a:off x="1524000" y="4159404"/>
            <a:ext cx="9144000" cy="1098395"/>
          </a:xfrm>
        </p:spPr>
        <p:txBody>
          <a:bodyPr>
            <a:normAutofit/>
          </a:bodyPr>
          <a:lstStyle/>
          <a:p>
            <a:endParaRPr lang="fr-FR">
              <a:solidFill>
                <a:srgbClr val="FFFFFF"/>
              </a:solidFill>
            </a:endParaRPr>
          </a:p>
        </p:txBody>
      </p:sp>
    </p:spTree>
    <p:extLst>
      <p:ext uri="{BB962C8B-B14F-4D97-AF65-F5344CB8AC3E}">
        <p14:creationId xmlns:p14="http://schemas.microsoft.com/office/powerpoint/2010/main" val="22715746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205E448-9101-4968-BE96-9F350AA906C2}"/>
              </a:ext>
            </a:extLst>
          </p:cNvPr>
          <p:cNvSpPr>
            <a:spLocks noGrp="1"/>
          </p:cNvSpPr>
          <p:nvPr>
            <p:ph type="ctrTitle"/>
          </p:nvPr>
        </p:nvSpPr>
        <p:spPr>
          <a:xfrm>
            <a:off x="7464612" y="768626"/>
            <a:ext cx="4087308" cy="3904447"/>
          </a:xfrm>
        </p:spPr>
        <p:txBody>
          <a:bodyPr anchor="b">
            <a:normAutofit/>
          </a:bodyPr>
          <a:lstStyle/>
          <a:p>
            <a:r>
              <a:rPr lang="fr-FR" sz="3200" dirty="0">
                <a:latin typeface="Abadi" panose="020B0604020104020204" pitchFamily="34" charset="0"/>
              </a:rPr>
              <a:t>Avant la pandémie, 2/3 des Français sont allés au moins une fois au cinéma </a:t>
            </a:r>
            <a:br>
              <a:rPr lang="fr-FR" sz="3200" dirty="0">
                <a:latin typeface="Abadi" panose="020B0604020104020204" pitchFamily="34" charset="0"/>
              </a:rPr>
            </a:br>
            <a:r>
              <a:rPr lang="fr-FR" sz="3200" dirty="0">
                <a:latin typeface="Abadi" panose="020B0604020104020204" pitchFamily="34" charset="0"/>
              </a:rPr>
              <a:t>dans l’année. </a:t>
            </a:r>
            <a:br>
              <a:rPr lang="fr-FR" sz="3200" dirty="0">
                <a:latin typeface="Abadi" panose="020B0604020104020204" pitchFamily="34" charset="0"/>
              </a:rPr>
            </a:br>
            <a:r>
              <a:rPr lang="fr-FR" sz="3200" dirty="0">
                <a:latin typeface="Abadi" panose="020B0604020104020204" pitchFamily="34" charset="0"/>
              </a:rPr>
              <a:t>C’est le pays d’Europe où les gens vont le plus au cinéma.</a:t>
            </a:r>
          </a:p>
        </p:txBody>
      </p:sp>
      <p:sp>
        <p:nvSpPr>
          <p:cNvPr id="5" name="Sous-titre 4">
            <a:extLst>
              <a:ext uri="{FF2B5EF4-FFF2-40B4-BE49-F238E27FC236}">
                <a16:creationId xmlns:a16="http://schemas.microsoft.com/office/drawing/2014/main" id="{D426EAE6-B625-494D-A09C-FC21CF9C3D47}"/>
              </a:ext>
            </a:extLst>
          </p:cNvPr>
          <p:cNvSpPr>
            <a:spLocks noGrp="1"/>
          </p:cNvSpPr>
          <p:nvPr>
            <p:ph type="subTitle" idx="1"/>
          </p:nvPr>
        </p:nvSpPr>
        <p:spPr>
          <a:xfrm>
            <a:off x="7464612" y="4750893"/>
            <a:ext cx="4087305" cy="1147863"/>
          </a:xfrm>
        </p:spPr>
        <p:txBody>
          <a:bodyPr anchor="t">
            <a:normAutofit/>
          </a:bodyPr>
          <a:lstStyle/>
          <a:p>
            <a:pPr algn="l"/>
            <a:endParaRPr lang="fr-FR" sz="2000"/>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Résultat de recherche d'images pour &quot;salle cinéma&quot;">
            <a:extLst>
              <a:ext uri="{FF2B5EF4-FFF2-40B4-BE49-F238E27FC236}">
                <a16:creationId xmlns:a16="http://schemas.microsoft.com/office/drawing/2014/main" id="{226741E7-23A9-44A3-98CB-0A7D9DD750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95" r="17195"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05061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Résultat de recherche d'images pour &quot;écrans&quot;">
            <a:extLst>
              <a:ext uri="{FF2B5EF4-FFF2-40B4-BE49-F238E27FC236}">
                <a16:creationId xmlns:a16="http://schemas.microsoft.com/office/drawing/2014/main" id="{1CBF957F-1659-4013-96A9-D8A1FD6B03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21" r="22179"/>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re 3">
            <a:extLst>
              <a:ext uri="{FF2B5EF4-FFF2-40B4-BE49-F238E27FC236}">
                <a16:creationId xmlns:a16="http://schemas.microsoft.com/office/drawing/2014/main" id="{50589C7C-BF4F-49B7-983E-28665169401C}"/>
              </a:ext>
            </a:extLst>
          </p:cNvPr>
          <p:cNvSpPr>
            <a:spLocks noGrp="1"/>
          </p:cNvSpPr>
          <p:nvPr>
            <p:ph type="ctrTitle"/>
          </p:nvPr>
        </p:nvSpPr>
        <p:spPr>
          <a:xfrm>
            <a:off x="342623" y="1035072"/>
            <a:ext cx="4023360" cy="3204134"/>
          </a:xfrm>
        </p:spPr>
        <p:txBody>
          <a:bodyPr anchor="b">
            <a:normAutofit fontScale="90000"/>
          </a:bodyPr>
          <a:lstStyle/>
          <a:p>
            <a:r>
              <a:rPr lang="fr-FR" sz="3700" dirty="0">
                <a:latin typeface="Abadi" panose="020B0604020104020204" pitchFamily="34" charset="0"/>
              </a:rPr>
              <a:t>Une famille française possède en moyenne 5.5 écrans (téléviseur, ordinateur, tablette, téléphone)</a:t>
            </a:r>
          </a:p>
        </p:txBody>
      </p:sp>
      <p:sp>
        <p:nvSpPr>
          <p:cNvPr id="5" name="Sous-titre 4">
            <a:extLst>
              <a:ext uri="{FF2B5EF4-FFF2-40B4-BE49-F238E27FC236}">
                <a16:creationId xmlns:a16="http://schemas.microsoft.com/office/drawing/2014/main" id="{3F144BE3-7050-4B54-9882-850D8FCFAA2B}"/>
              </a:ext>
            </a:extLst>
          </p:cNvPr>
          <p:cNvSpPr>
            <a:spLocks noGrp="1"/>
          </p:cNvSpPr>
          <p:nvPr>
            <p:ph type="subTitle" idx="1"/>
          </p:nvPr>
        </p:nvSpPr>
        <p:spPr>
          <a:xfrm>
            <a:off x="477980" y="4872922"/>
            <a:ext cx="4023359" cy="1208141"/>
          </a:xfrm>
        </p:spPr>
        <p:txBody>
          <a:bodyPr>
            <a:normAutofit/>
          </a:bodyPr>
          <a:lstStyle/>
          <a:p>
            <a:pPr algn="l"/>
            <a:endParaRPr lang="fr-FR" sz="2000"/>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62068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a:extLst>
              <a:ext uri="{FF2B5EF4-FFF2-40B4-BE49-F238E27FC236}">
                <a16:creationId xmlns:a16="http://schemas.microsoft.com/office/drawing/2014/main" id="{BA547A7E-E298-4267-AEAF-8E6CFDB6B52F}"/>
              </a:ext>
            </a:extLst>
          </p:cNvPr>
          <p:cNvPicPr>
            <a:picLocks noChangeAspect="1"/>
          </p:cNvPicPr>
          <p:nvPr/>
        </p:nvPicPr>
        <p:blipFill rotWithShape="1">
          <a:blip r:embed="rId2"/>
          <a:srcRect l="8537" r="28263"/>
          <a:stretch/>
        </p:blipFill>
        <p:spPr>
          <a:xfrm>
            <a:off x="3523488" y="10"/>
            <a:ext cx="8668512" cy="6857990"/>
          </a:xfrm>
          <a:prstGeom prst="rect">
            <a:avLst/>
          </a:prstGeom>
        </p:spPr>
      </p:pic>
      <p:sp>
        <p:nvSpPr>
          <p:cNvPr id="22" name="Rectangle 1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re 3">
            <a:extLst>
              <a:ext uri="{FF2B5EF4-FFF2-40B4-BE49-F238E27FC236}">
                <a16:creationId xmlns:a16="http://schemas.microsoft.com/office/drawing/2014/main" id="{7ECD817A-4D93-45DE-8A2C-78C031E3D94C}"/>
              </a:ext>
            </a:extLst>
          </p:cNvPr>
          <p:cNvSpPr>
            <a:spLocks noGrp="1"/>
          </p:cNvSpPr>
          <p:nvPr>
            <p:ph type="ctrTitle"/>
          </p:nvPr>
        </p:nvSpPr>
        <p:spPr>
          <a:xfrm>
            <a:off x="477980" y="1397671"/>
            <a:ext cx="3977640" cy="3537366"/>
          </a:xfrm>
        </p:spPr>
        <p:txBody>
          <a:bodyPr anchor="b">
            <a:normAutofit fontScale="90000"/>
          </a:bodyPr>
          <a:lstStyle/>
          <a:p>
            <a:r>
              <a:rPr lang="fr-FR" sz="3200" dirty="0">
                <a:latin typeface="Abadi" panose="020B0604020104020204" pitchFamily="34" charset="0"/>
              </a:rPr>
              <a:t>En moyenne, pendant le premier confinement (mars-mai 2020), </a:t>
            </a:r>
            <a:br>
              <a:rPr lang="fr-FR" sz="3200" dirty="0">
                <a:latin typeface="Abadi" panose="020B0604020104020204" pitchFamily="34" charset="0"/>
              </a:rPr>
            </a:br>
            <a:r>
              <a:rPr lang="fr-FR" sz="3200" dirty="0">
                <a:latin typeface="Abadi" panose="020B0604020104020204" pitchFamily="34" charset="0"/>
              </a:rPr>
              <a:t>les Français ont regardé la télévision </a:t>
            </a:r>
            <a:r>
              <a:rPr lang="fr-FR" sz="3200" b="1" dirty="0">
                <a:latin typeface="Abadi" panose="020B0604020104020204" pitchFamily="34" charset="0"/>
              </a:rPr>
              <a:t>4h40 par jour</a:t>
            </a:r>
            <a:r>
              <a:rPr lang="fr-FR" sz="3200" dirty="0">
                <a:latin typeface="Abadi" panose="020B0604020104020204" pitchFamily="34" charset="0"/>
              </a:rPr>
              <a:t>, soit environ une heure de plus qu’en temps normal. </a:t>
            </a:r>
            <a:br>
              <a:rPr lang="fr-FR" sz="3200" dirty="0">
                <a:latin typeface="Abadi" panose="020B0604020104020204" pitchFamily="34" charset="0"/>
              </a:rPr>
            </a:br>
            <a:endParaRPr lang="fr-FR" sz="3200" dirty="0">
              <a:latin typeface="Abadi" panose="020B0604020104020204" pitchFamily="34" charset="0"/>
            </a:endParaRPr>
          </a:p>
        </p:txBody>
      </p:sp>
      <p:sp>
        <p:nvSpPr>
          <p:cNvPr id="5" name="Sous-titre 4">
            <a:extLst>
              <a:ext uri="{FF2B5EF4-FFF2-40B4-BE49-F238E27FC236}">
                <a16:creationId xmlns:a16="http://schemas.microsoft.com/office/drawing/2014/main" id="{B191A8B7-19BF-47C8-A4E5-1238FD068C6D}"/>
              </a:ext>
            </a:extLst>
          </p:cNvPr>
          <p:cNvSpPr>
            <a:spLocks noGrp="1"/>
          </p:cNvSpPr>
          <p:nvPr>
            <p:ph type="subTitle" idx="1"/>
          </p:nvPr>
        </p:nvSpPr>
        <p:spPr>
          <a:xfrm>
            <a:off x="477980" y="4872922"/>
            <a:ext cx="4023359" cy="1208141"/>
          </a:xfrm>
        </p:spPr>
        <p:txBody>
          <a:bodyPr>
            <a:normAutofit/>
          </a:bodyPr>
          <a:lstStyle/>
          <a:p>
            <a:pPr algn="l"/>
            <a:endParaRPr lang="fr-FR" sz="2000"/>
          </a:p>
        </p:txBody>
      </p:sp>
      <p:sp>
        <p:nvSpPr>
          <p:cNvPr id="23"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69192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a:extLst>
              <a:ext uri="{FF2B5EF4-FFF2-40B4-BE49-F238E27FC236}">
                <a16:creationId xmlns:a16="http://schemas.microsoft.com/office/drawing/2014/main" id="{7048F1E1-7985-4113-9504-61215E62B3C1}"/>
              </a:ext>
            </a:extLst>
          </p:cNvPr>
          <p:cNvSpPr>
            <a:spLocks noGrp="1"/>
          </p:cNvSpPr>
          <p:nvPr>
            <p:ph type="ctrTitle"/>
          </p:nvPr>
        </p:nvSpPr>
        <p:spPr>
          <a:xfrm>
            <a:off x="320040" y="5091762"/>
            <a:ext cx="7883433" cy="1264587"/>
          </a:xfrm>
        </p:spPr>
        <p:txBody>
          <a:bodyPr anchor="ctr">
            <a:normAutofit/>
          </a:bodyPr>
          <a:lstStyle/>
          <a:p>
            <a:pPr algn="r"/>
            <a:r>
              <a:rPr lang="fr-FR" sz="2800" dirty="0">
                <a:solidFill>
                  <a:srgbClr val="FFFFFF"/>
                </a:solidFill>
                <a:latin typeface="Abadi" panose="020B0604020104020204" pitchFamily="34" charset="0"/>
              </a:rPr>
              <a:t>37% des Français ont appris à jouer</a:t>
            </a:r>
            <a:br>
              <a:rPr lang="fr-FR" sz="2800" dirty="0">
                <a:solidFill>
                  <a:srgbClr val="FFFFFF"/>
                </a:solidFill>
                <a:latin typeface="Abadi" panose="020B0604020104020204" pitchFamily="34" charset="0"/>
              </a:rPr>
            </a:br>
            <a:r>
              <a:rPr lang="fr-FR" sz="2800" dirty="0">
                <a:solidFill>
                  <a:srgbClr val="FFFFFF"/>
                </a:solidFill>
                <a:latin typeface="Abadi" panose="020B0604020104020204" pitchFamily="34" charset="0"/>
              </a:rPr>
              <a:t> d’un instrument de musique. </a:t>
            </a:r>
            <a:br>
              <a:rPr lang="fr-FR" sz="2800" dirty="0">
                <a:solidFill>
                  <a:srgbClr val="FFFFFF"/>
                </a:solidFill>
                <a:latin typeface="Abadi" panose="020B0604020104020204" pitchFamily="34" charset="0"/>
              </a:rPr>
            </a:br>
            <a:r>
              <a:rPr lang="fr-FR" sz="2800" dirty="0">
                <a:solidFill>
                  <a:srgbClr val="FFFFFF"/>
                </a:solidFill>
                <a:latin typeface="Abadi" panose="020B0604020104020204" pitchFamily="34" charset="0"/>
              </a:rPr>
              <a:t>Le piano est l’instrument le plus étudié. </a:t>
            </a:r>
          </a:p>
        </p:txBody>
      </p:sp>
      <p:sp>
        <p:nvSpPr>
          <p:cNvPr id="5" name="Sous-titre 4">
            <a:extLst>
              <a:ext uri="{FF2B5EF4-FFF2-40B4-BE49-F238E27FC236}">
                <a16:creationId xmlns:a16="http://schemas.microsoft.com/office/drawing/2014/main" id="{95BC3AE4-ADC0-4640-A302-820AB426FE31}"/>
              </a:ext>
            </a:extLst>
          </p:cNvPr>
          <p:cNvSpPr>
            <a:spLocks noGrp="1"/>
          </p:cNvSpPr>
          <p:nvPr>
            <p:ph type="subTitle" idx="1"/>
          </p:nvPr>
        </p:nvSpPr>
        <p:spPr>
          <a:xfrm>
            <a:off x="8602119" y="5091763"/>
            <a:ext cx="2871195" cy="1264587"/>
          </a:xfrm>
        </p:spPr>
        <p:txBody>
          <a:bodyPr anchor="ctr">
            <a:normAutofit/>
          </a:bodyPr>
          <a:lstStyle/>
          <a:p>
            <a:pPr algn="l"/>
            <a:endParaRPr lang="fr-FR" sz="2000">
              <a:solidFill>
                <a:srgbClr val="FFC000"/>
              </a:solidFill>
            </a:endParaRPr>
          </a:p>
        </p:txBody>
      </p:sp>
      <p:pic>
        <p:nvPicPr>
          <p:cNvPr id="6" name="Image 5">
            <a:extLst>
              <a:ext uri="{FF2B5EF4-FFF2-40B4-BE49-F238E27FC236}">
                <a16:creationId xmlns:a16="http://schemas.microsoft.com/office/drawing/2014/main" id="{6663E432-9C3B-4735-8390-36BB7FD17229}"/>
              </a:ext>
            </a:extLst>
          </p:cNvPr>
          <p:cNvPicPr>
            <a:picLocks noChangeAspect="1"/>
          </p:cNvPicPr>
          <p:nvPr/>
        </p:nvPicPr>
        <p:blipFill rotWithShape="1">
          <a:blip r:embed="rId2"/>
          <a:srcRect l="1005" r="-1" b="-1"/>
          <a:stretch/>
        </p:blipFill>
        <p:spPr>
          <a:xfrm>
            <a:off x="320040" y="320040"/>
            <a:ext cx="11548872" cy="4462272"/>
          </a:xfrm>
          <a:prstGeom prst="rect">
            <a:avLst/>
          </a:prstGeom>
        </p:spPr>
      </p:pic>
      <p:cxnSp>
        <p:nvCxnSpPr>
          <p:cNvPr id="13" name="Straight Connector 12">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138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92BC41-5AE1-432E-87C7-12BF9E03D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rgbClr val="2D5044">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a:extLst>
              <a:ext uri="{FF2B5EF4-FFF2-40B4-BE49-F238E27FC236}">
                <a16:creationId xmlns:a16="http://schemas.microsoft.com/office/drawing/2014/main" id="{3BA81894-E787-40AF-8642-94C2834718E5}"/>
              </a:ext>
            </a:extLst>
          </p:cNvPr>
          <p:cNvSpPr>
            <a:spLocks noGrp="1"/>
          </p:cNvSpPr>
          <p:nvPr>
            <p:ph type="ctrTitle"/>
          </p:nvPr>
        </p:nvSpPr>
        <p:spPr>
          <a:xfrm>
            <a:off x="4678017" y="967417"/>
            <a:ext cx="7035848" cy="3462958"/>
          </a:xfrm>
        </p:spPr>
        <p:txBody>
          <a:bodyPr>
            <a:normAutofit/>
          </a:bodyPr>
          <a:lstStyle/>
          <a:p>
            <a:r>
              <a:rPr lang="fr-FR" sz="3000" dirty="0">
                <a:solidFill>
                  <a:srgbClr val="FFFFFF"/>
                </a:solidFill>
                <a:latin typeface="Abadi" panose="020B0604020104020204" pitchFamily="34" charset="0"/>
              </a:rPr>
              <a:t>Plus de neuf Français sur dix (92%) ont lu au moins un livre au cours </a:t>
            </a:r>
            <a:br>
              <a:rPr lang="fr-FR" sz="3000" dirty="0">
                <a:solidFill>
                  <a:srgbClr val="FFFFFF"/>
                </a:solidFill>
                <a:latin typeface="Abadi" panose="020B0604020104020204" pitchFamily="34" charset="0"/>
              </a:rPr>
            </a:br>
            <a:r>
              <a:rPr lang="fr-FR" sz="3000" dirty="0">
                <a:solidFill>
                  <a:srgbClr val="FFFFFF"/>
                </a:solidFill>
                <a:latin typeface="Abadi" panose="020B0604020104020204" pitchFamily="34" charset="0"/>
              </a:rPr>
              <a:t>des 12 derniers mois. </a:t>
            </a:r>
            <a:br>
              <a:rPr lang="fr-FR" sz="3000" dirty="0">
                <a:solidFill>
                  <a:srgbClr val="FFFFFF"/>
                </a:solidFill>
                <a:latin typeface="Abadi" panose="020B0604020104020204" pitchFamily="34" charset="0"/>
              </a:rPr>
            </a:br>
            <a:r>
              <a:rPr lang="fr-FR" sz="3000" dirty="0">
                <a:solidFill>
                  <a:srgbClr val="FFFFFF"/>
                </a:solidFill>
                <a:latin typeface="Abadi" panose="020B0604020104020204" pitchFamily="34" charset="0"/>
              </a:rPr>
              <a:t>Les Français lisent en moyenne </a:t>
            </a:r>
            <a:br>
              <a:rPr lang="fr-FR" sz="3000" dirty="0">
                <a:solidFill>
                  <a:srgbClr val="FFFFFF"/>
                </a:solidFill>
                <a:latin typeface="Abadi" panose="020B0604020104020204" pitchFamily="34" charset="0"/>
              </a:rPr>
            </a:br>
            <a:r>
              <a:rPr lang="fr-FR" sz="3000" dirty="0">
                <a:solidFill>
                  <a:srgbClr val="FFFFFF"/>
                </a:solidFill>
                <a:latin typeface="Abadi" panose="020B0604020104020204" pitchFamily="34" charset="0"/>
              </a:rPr>
              <a:t>17 livres par an </a:t>
            </a:r>
            <a:br>
              <a:rPr lang="fr-FR" sz="3000" dirty="0">
                <a:solidFill>
                  <a:srgbClr val="FFFFFF"/>
                </a:solidFill>
                <a:latin typeface="Abadi" panose="020B0604020104020204" pitchFamily="34" charset="0"/>
              </a:rPr>
            </a:br>
            <a:r>
              <a:rPr lang="fr-FR" sz="3000" dirty="0">
                <a:solidFill>
                  <a:srgbClr val="FFFFFF"/>
                </a:solidFill>
                <a:latin typeface="Abadi" panose="020B0604020104020204" pitchFamily="34" charset="0"/>
              </a:rPr>
              <a:t>et la moitié d'entre eux déclarent </a:t>
            </a:r>
            <a:br>
              <a:rPr lang="fr-FR" sz="3000" dirty="0">
                <a:solidFill>
                  <a:srgbClr val="FFFFFF"/>
                </a:solidFill>
                <a:latin typeface="Abadi" panose="020B0604020104020204" pitchFamily="34" charset="0"/>
              </a:rPr>
            </a:br>
            <a:r>
              <a:rPr lang="fr-FR" sz="3000" dirty="0">
                <a:solidFill>
                  <a:srgbClr val="FFFFFF"/>
                </a:solidFill>
                <a:latin typeface="Abadi" panose="020B0604020104020204" pitchFamily="34" charset="0"/>
              </a:rPr>
              <a:t>lire tous les jours.</a:t>
            </a:r>
          </a:p>
        </p:txBody>
      </p:sp>
      <p:sp>
        <p:nvSpPr>
          <p:cNvPr id="5" name="Sous-titre 4">
            <a:extLst>
              <a:ext uri="{FF2B5EF4-FFF2-40B4-BE49-F238E27FC236}">
                <a16:creationId xmlns:a16="http://schemas.microsoft.com/office/drawing/2014/main" id="{F500BD17-D6E4-4D20-B7CE-3246E9612776}"/>
              </a:ext>
            </a:extLst>
          </p:cNvPr>
          <p:cNvSpPr>
            <a:spLocks noGrp="1"/>
          </p:cNvSpPr>
          <p:nvPr>
            <p:ph type="subTitle" idx="1"/>
          </p:nvPr>
        </p:nvSpPr>
        <p:spPr>
          <a:xfrm>
            <a:off x="5141495" y="4866870"/>
            <a:ext cx="5956353" cy="1247274"/>
          </a:xfrm>
        </p:spPr>
        <p:txBody>
          <a:bodyPr>
            <a:normAutofit/>
          </a:bodyPr>
          <a:lstStyle/>
          <a:p>
            <a:pPr algn="l"/>
            <a:endParaRPr lang="fr-FR">
              <a:solidFill>
                <a:srgbClr val="FFFFFF"/>
              </a:solidFill>
            </a:endParaRPr>
          </a:p>
        </p:txBody>
      </p:sp>
      <p:cxnSp>
        <p:nvCxnSpPr>
          <p:cNvPr id="13" name="Straight Connector 12">
            <a:extLst>
              <a:ext uri="{FF2B5EF4-FFF2-40B4-BE49-F238E27FC236}">
                <a16:creationId xmlns:a16="http://schemas.microsoft.com/office/drawing/2014/main" id="{DC0E1208-0B30-4396-AE7C-AEBFFAEE6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478"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1916B35D-0094-45E3-9045-F2137803A1A6}"/>
              </a:ext>
            </a:extLst>
          </p:cNvPr>
          <p:cNvPicPr>
            <a:picLocks noChangeAspect="1"/>
          </p:cNvPicPr>
          <p:nvPr/>
        </p:nvPicPr>
        <p:blipFill rotWithShape="1">
          <a:blip r:embed="rId2"/>
          <a:srcRect t="7690" r="1" b="1"/>
          <a:stretch/>
        </p:blipFill>
        <p:spPr>
          <a:xfrm>
            <a:off x="475488" y="476777"/>
            <a:ext cx="3864383" cy="5920653"/>
          </a:xfrm>
          <a:prstGeom prst="rect">
            <a:avLst/>
          </a:prstGeom>
        </p:spPr>
      </p:pic>
    </p:spTree>
    <p:extLst>
      <p:ext uri="{BB962C8B-B14F-4D97-AF65-F5344CB8AC3E}">
        <p14:creationId xmlns:p14="http://schemas.microsoft.com/office/powerpoint/2010/main" val="4104275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BD5E6F20-D238-4374-9309-F50DEF17ED7F}"/>
              </a:ext>
            </a:extLst>
          </p:cNvPr>
          <p:cNvPicPr>
            <a:picLocks noChangeAspect="1"/>
          </p:cNvPicPr>
          <p:nvPr/>
        </p:nvPicPr>
        <p:blipFill rotWithShape="1">
          <a:blip r:embed="rId2"/>
          <a:srcRect l="24354" r="1424"/>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FDBFA27-FBF1-4B59-A8C8-FE1AA2E617DB}"/>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fr-FR" sz="8000" b="1" dirty="0">
                <a:solidFill>
                  <a:srgbClr val="FFFFFF"/>
                </a:solidFill>
                <a:latin typeface="Abadi" panose="020B0604020104020204" pitchFamily="34" charset="0"/>
              </a:rPr>
              <a:t>Vie quotidienne</a:t>
            </a:r>
          </a:p>
        </p:txBody>
      </p:sp>
      <p:sp>
        <p:nvSpPr>
          <p:cNvPr id="3" name="Sous-titre 2">
            <a:extLst>
              <a:ext uri="{FF2B5EF4-FFF2-40B4-BE49-F238E27FC236}">
                <a16:creationId xmlns:a16="http://schemas.microsoft.com/office/drawing/2014/main" id="{21F002A7-5622-485E-BFA5-AA8CF614948D}"/>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fr-FR" dirty="0">
              <a:solidFill>
                <a:srgbClr val="FFFFFF"/>
              </a:solidFill>
            </a:endParaRPr>
          </a:p>
        </p:txBody>
      </p:sp>
    </p:spTree>
    <p:extLst>
      <p:ext uri="{BB962C8B-B14F-4D97-AF65-F5344CB8AC3E}">
        <p14:creationId xmlns:p14="http://schemas.microsoft.com/office/powerpoint/2010/main" val="56778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BE5AB2-BA24-411D-9788-EFD86B86A61B}"/>
              </a:ext>
            </a:extLst>
          </p:cNvPr>
          <p:cNvSpPr>
            <a:spLocks noGrp="1"/>
          </p:cNvSpPr>
          <p:nvPr>
            <p:ph type="ctrTitle"/>
          </p:nvPr>
        </p:nvSpPr>
        <p:spPr>
          <a:xfrm>
            <a:off x="7464612" y="604911"/>
            <a:ext cx="4087308" cy="4068162"/>
          </a:xfrm>
        </p:spPr>
        <p:txBody>
          <a:bodyPr anchor="b">
            <a:normAutofit/>
          </a:bodyPr>
          <a:lstStyle/>
          <a:p>
            <a:r>
              <a:rPr lang="fr-FR" sz="4800" dirty="0">
                <a:latin typeface="Abadi" panose="020B0604020104020204" pitchFamily="34" charset="0"/>
              </a:rPr>
              <a:t>En moyenne, les Français passent </a:t>
            </a:r>
            <a:br>
              <a:rPr lang="fr-FR" sz="4800" dirty="0">
                <a:latin typeface="Abadi" panose="020B0604020104020204" pitchFamily="34" charset="0"/>
              </a:rPr>
            </a:br>
            <a:r>
              <a:rPr lang="fr-FR" sz="4800" dirty="0">
                <a:latin typeface="Abadi" panose="020B0604020104020204" pitchFamily="34" charset="0"/>
              </a:rPr>
              <a:t>2h13 par jour à table.</a:t>
            </a:r>
            <a:br>
              <a:rPr lang="fr-FR" sz="4800" dirty="0">
                <a:latin typeface="Abadi" panose="020B0604020104020204" pitchFamily="34" charset="0"/>
              </a:rPr>
            </a:br>
            <a:endParaRPr lang="fr-FR" sz="4800" dirty="0">
              <a:latin typeface="Abadi" panose="020B0604020104020204" pitchFamily="34" charset="0"/>
            </a:endParaRPr>
          </a:p>
        </p:txBody>
      </p:sp>
      <p:sp>
        <p:nvSpPr>
          <p:cNvPr id="3" name="Sous-titre 2">
            <a:extLst>
              <a:ext uri="{FF2B5EF4-FFF2-40B4-BE49-F238E27FC236}">
                <a16:creationId xmlns:a16="http://schemas.microsoft.com/office/drawing/2014/main" id="{D1575BF0-2BB8-4E9A-956A-790FBE7C288D}"/>
              </a:ext>
            </a:extLst>
          </p:cNvPr>
          <p:cNvSpPr>
            <a:spLocks noGrp="1"/>
          </p:cNvSpPr>
          <p:nvPr>
            <p:ph type="subTitle" idx="1"/>
          </p:nvPr>
        </p:nvSpPr>
        <p:spPr>
          <a:xfrm>
            <a:off x="7464612" y="4750893"/>
            <a:ext cx="4087305" cy="1147863"/>
          </a:xfrm>
        </p:spPr>
        <p:txBody>
          <a:bodyPr anchor="t">
            <a:normAutofit/>
          </a:bodyPr>
          <a:lstStyle/>
          <a:p>
            <a:pPr algn="l"/>
            <a:endParaRPr lang="fr-FR" sz="2000"/>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Résultat de recherche d'images pour &quot;famille repas&quot;">
            <a:extLst>
              <a:ext uri="{FF2B5EF4-FFF2-40B4-BE49-F238E27FC236}">
                <a16:creationId xmlns:a16="http://schemas.microsoft.com/office/drawing/2014/main" id="{CB9FDC50-C09A-414C-A578-025C94F8D2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58" r="1350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3690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37C411E-4FE4-44E8-9B57-747DFD32F5BE}"/>
              </a:ext>
            </a:extLst>
          </p:cNvPr>
          <p:cNvSpPr>
            <a:spLocks noGrp="1"/>
          </p:cNvSpPr>
          <p:nvPr>
            <p:ph type="ctrTitle"/>
          </p:nvPr>
        </p:nvSpPr>
        <p:spPr>
          <a:xfrm>
            <a:off x="7464612" y="609600"/>
            <a:ext cx="4422588" cy="4063473"/>
          </a:xfrm>
        </p:spPr>
        <p:txBody>
          <a:bodyPr anchor="b">
            <a:normAutofit fontScale="90000"/>
          </a:bodyPr>
          <a:lstStyle/>
          <a:p>
            <a:r>
              <a:rPr lang="fr-FR" sz="4000" dirty="0">
                <a:latin typeface="Abadi" panose="020B0604020104020204" pitchFamily="34" charset="0"/>
              </a:rPr>
              <a:t>Les Français passent en moyenne</a:t>
            </a:r>
            <a:br>
              <a:rPr lang="fr-FR" sz="4000" dirty="0">
                <a:latin typeface="Abadi" panose="020B0604020104020204" pitchFamily="34" charset="0"/>
              </a:rPr>
            </a:br>
            <a:r>
              <a:rPr lang="fr-FR" sz="4000" dirty="0">
                <a:latin typeface="Abadi" panose="020B0604020104020204" pitchFamily="34" charset="0"/>
              </a:rPr>
              <a:t> 53 minutes par jour </a:t>
            </a:r>
            <a:br>
              <a:rPr lang="fr-FR" sz="4000" dirty="0">
                <a:latin typeface="Abadi" panose="020B0604020104020204" pitchFamily="34" charset="0"/>
              </a:rPr>
            </a:br>
            <a:r>
              <a:rPr lang="fr-FR" sz="4000" dirty="0">
                <a:latin typeface="Abadi" panose="020B0604020104020204" pitchFamily="34" charset="0"/>
              </a:rPr>
              <a:t>à préparer à manger.</a:t>
            </a:r>
            <a:br>
              <a:rPr lang="fr-FR" sz="4000" dirty="0">
                <a:latin typeface="Abadi" panose="020B0604020104020204" pitchFamily="34" charset="0"/>
              </a:rPr>
            </a:br>
            <a:endParaRPr lang="fr-FR" sz="4000" dirty="0">
              <a:latin typeface="Abadi" panose="020B0604020104020204" pitchFamily="34" charset="0"/>
            </a:endParaRPr>
          </a:p>
        </p:txBody>
      </p:sp>
      <p:sp>
        <p:nvSpPr>
          <p:cNvPr id="5" name="Sous-titre 4">
            <a:extLst>
              <a:ext uri="{FF2B5EF4-FFF2-40B4-BE49-F238E27FC236}">
                <a16:creationId xmlns:a16="http://schemas.microsoft.com/office/drawing/2014/main" id="{6A66D8C8-D91C-4611-9051-897E06A1BBBD}"/>
              </a:ext>
            </a:extLst>
          </p:cNvPr>
          <p:cNvSpPr>
            <a:spLocks noGrp="1"/>
          </p:cNvSpPr>
          <p:nvPr>
            <p:ph type="subTitle" idx="1"/>
          </p:nvPr>
        </p:nvSpPr>
        <p:spPr>
          <a:xfrm>
            <a:off x="7464612" y="4750893"/>
            <a:ext cx="4087305" cy="1147863"/>
          </a:xfrm>
        </p:spPr>
        <p:txBody>
          <a:bodyPr anchor="t">
            <a:normAutofit/>
          </a:bodyPr>
          <a:lstStyle/>
          <a:p>
            <a:pPr algn="l"/>
            <a:endParaRPr lang="fr-FR" sz="2000" dirty="0"/>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Résultat de recherche d'images pour &quot;cuisiner&quot;">
            <a:extLst>
              <a:ext uri="{FF2B5EF4-FFF2-40B4-BE49-F238E27FC236}">
                <a16:creationId xmlns:a16="http://schemas.microsoft.com/office/drawing/2014/main" id="{F7582AF7-E6D2-4932-96C3-0A0F96F90B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28" r="7504" b="2"/>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39727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8F28A32-3D61-4F35-97E5-2E34516FB33A}"/>
              </a:ext>
            </a:extLst>
          </p:cNvPr>
          <p:cNvPicPr>
            <a:picLocks noChangeAspect="1"/>
          </p:cNvPicPr>
          <p:nvPr/>
        </p:nvPicPr>
        <p:blipFill>
          <a:blip r:embed="rId2"/>
          <a:stretch>
            <a:fillRect/>
          </a:stretch>
        </p:blipFill>
        <p:spPr>
          <a:xfrm>
            <a:off x="4374134" y="166376"/>
            <a:ext cx="6597748" cy="6525247"/>
          </a:xfrm>
          <a:prstGeom prst="rect">
            <a:avLst/>
          </a:prstGeom>
        </p:spPr>
      </p:pic>
      <p:sp>
        <p:nvSpPr>
          <p:cNvPr id="5" name="ZoneTexte 4">
            <a:extLst>
              <a:ext uri="{FF2B5EF4-FFF2-40B4-BE49-F238E27FC236}">
                <a16:creationId xmlns:a16="http://schemas.microsoft.com/office/drawing/2014/main" id="{E278AF3A-69AE-440F-9097-7AFB56ECD340}"/>
              </a:ext>
            </a:extLst>
          </p:cNvPr>
          <p:cNvSpPr txBox="1"/>
          <p:nvPr/>
        </p:nvSpPr>
        <p:spPr>
          <a:xfrm>
            <a:off x="291548" y="1298713"/>
            <a:ext cx="3498573" cy="1938992"/>
          </a:xfrm>
          <a:prstGeom prst="rect">
            <a:avLst/>
          </a:prstGeom>
          <a:noFill/>
        </p:spPr>
        <p:txBody>
          <a:bodyPr wrap="square" rtlCol="0">
            <a:spAutoFit/>
          </a:bodyPr>
          <a:lstStyle/>
          <a:p>
            <a:r>
              <a:rPr lang="fr-FR" sz="6000" dirty="0">
                <a:latin typeface="Abadi" panose="020B0604020104020204" pitchFamily="34" charset="0"/>
              </a:rPr>
              <a:t>L’activité physique</a:t>
            </a:r>
          </a:p>
        </p:txBody>
      </p:sp>
    </p:spTree>
    <p:extLst>
      <p:ext uri="{BB962C8B-B14F-4D97-AF65-F5344CB8AC3E}">
        <p14:creationId xmlns:p14="http://schemas.microsoft.com/office/powerpoint/2010/main" val="3897989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9B62A4B5-4A85-468A-9B18-0F5969265D7C}"/>
              </a:ext>
            </a:extLst>
          </p:cNvPr>
          <p:cNvSpPr>
            <a:spLocks noGrp="1"/>
          </p:cNvSpPr>
          <p:nvPr>
            <p:ph type="ctrTitle"/>
          </p:nvPr>
        </p:nvSpPr>
        <p:spPr>
          <a:xfrm>
            <a:off x="-140678" y="662258"/>
            <a:ext cx="4986575" cy="3884661"/>
          </a:xfrm>
        </p:spPr>
        <p:txBody>
          <a:bodyPr anchor="b">
            <a:normAutofit/>
          </a:bodyPr>
          <a:lstStyle/>
          <a:p>
            <a:r>
              <a:rPr lang="fr-FR" sz="3400" dirty="0">
                <a:latin typeface="Abadi" panose="020B0604020104020204" pitchFamily="34" charset="0"/>
              </a:rPr>
              <a:t>Parmi les sports </a:t>
            </a:r>
            <a:br>
              <a:rPr lang="fr-FR" sz="3400" dirty="0">
                <a:latin typeface="Abadi" panose="020B0604020104020204" pitchFamily="34" charset="0"/>
              </a:rPr>
            </a:br>
            <a:r>
              <a:rPr lang="fr-FR" sz="3400" b="1" dirty="0">
                <a:latin typeface="Abadi" panose="020B0604020104020204" pitchFamily="34" charset="0"/>
              </a:rPr>
              <a:t>les plus pratiqués en club, </a:t>
            </a:r>
            <a:r>
              <a:rPr lang="fr-FR" sz="3400" dirty="0">
                <a:latin typeface="Abadi" panose="020B0604020104020204" pitchFamily="34" charset="0"/>
              </a:rPr>
              <a:t>on trouve </a:t>
            </a:r>
            <a:br>
              <a:rPr lang="fr-FR" sz="3400" dirty="0">
                <a:latin typeface="Abadi" panose="020B0604020104020204" pitchFamily="34" charset="0"/>
              </a:rPr>
            </a:br>
            <a:r>
              <a:rPr lang="fr-FR" sz="3400" dirty="0">
                <a:latin typeface="Abadi" panose="020B0604020104020204" pitchFamily="34" charset="0"/>
              </a:rPr>
              <a:t>le football, </a:t>
            </a:r>
            <a:br>
              <a:rPr lang="fr-FR" sz="3400" dirty="0">
                <a:latin typeface="Abadi" panose="020B0604020104020204" pitchFamily="34" charset="0"/>
              </a:rPr>
            </a:br>
            <a:r>
              <a:rPr lang="fr-FR" sz="3400" dirty="0">
                <a:latin typeface="Abadi" panose="020B0604020104020204" pitchFamily="34" charset="0"/>
              </a:rPr>
              <a:t>le tennis, le basket,</a:t>
            </a:r>
            <a:br>
              <a:rPr lang="fr-FR" sz="3400" dirty="0">
                <a:latin typeface="Abadi" panose="020B0604020104020204" pitchFamily="34" charset="0"/>
              </a:rPr>
            </a:br>
            <a:r>
              <a:rPr lang="fr-FR" sz="3400" dirty="0">
                <a:latin typeface="Abadi" panose="020B0604020104020204" pitchFamily="34" charset="0"/>
              </a:rPr>
              <a:t> mais aussi </a:t>
            </a:r>
            <a:br>
              <a:rPr lang="fr-FR" sz="3400" dirty="0">
                <a:latin typeface="Abadi" panose="020B0604020104020204" pitchFamily="34" charset="0"/>
              </a:rPr>
            </a:br>
            <a:r>
              <a:rPr lang="fr-FR" sz="3400" dirty="0">
                <a:latin typeface="Abadi" panose="020B0604020104020204" pitchFamily="34" charset="0"/>
              </a:rPr>
              <a:t>l’équitation et le judo. </a:t>
            </a:r>
          </a:p>
        </p:txBody>
      </p:sp>
      <p:sp>
        <p:nvSpPr>
          <p:cNvPr id="5" name="Sous-titre 4">
            <a:extLst>
              <a:ext uri="{FF2B5EF4-FFF2-40B4-BE49-F238E27FC236}">
                <a16:creationId xmlns:a16="http://schemas.microsoft.com/office/drawing/2014/main" id="{B385B10A-5190-455F-97CE-337CC9FEB65E}"/>
              </a:ext>
            </a:extLst>
          </p:cNvPr>
          <p:cNvSpPr>
            <a:spLocks noGrp="1"/>
          </p:cNvSpPr>
          <p:nvPr>
            <p:ph type="subTitle" idx="1"/>
          </p:nvPr>
        </p:nvSpPr>
        <p:spPr>
          <a:xfrm>
            <a:off x="477981" y="4872922"/>
            <a:ext cx="3933306" cy="1208141"/>
          </a:xfrm>
        </p:spPr>
        <p:txBody>
          <a:bodyPr>
            <a:normAutofit/>
          </a:bodyPr>
          <a:lstStyle/>
          <a:p>
            <a:pPr algn="l"/>
            <a:endParaRPr lang="fr-FR" sz="2000"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Image 5">
            <a:extLst>
              <a:ext uri="{FF2B5EF4-FFF2-40B4-BE49-F238E27FC236}">
                <a16:creationId xmlns:a16="http://schemas.microsoft.com/office/drawing/2014/main" id="{BEA758CC-B950-46A3-A03D-DC80042F076F}"/>
              </a:ext>
            </a:extLst>
          </p:cNvPr>
          <p:cNvPicPr/>
          <p:nvPr/>
        </p:nvPicPr>
        <p:blipFill rotWithShape="1">
          <a:blip r:embed="rId2"/>
          <a:srcRect l="15491" t="30543" r="13836" b="5063"/>
          <a:stretch/>
        </p:blipFill>
        <p:spPr bwMode="auto">
          <a:xfrm>
            <a:off x="4845898" y="1617197"/>
            <a:ext cx="6846363" cy="3508928"/>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95089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D1016B1-29F6-49C7-AED5-182848FD855A}"/>
              </a:ext>
            </a:extLst>
          </p:cNvPr>
          <p:cNvSpPr>
            <a:spLocks noGrp="1"/>
          </p:cNvSpPr>
          <p:nvPr>
            <p:ph type="ctrTitle"/>
          </p:nvPr>
        </p:nvSpPr>
        <p:spPr>
          <a:xfrm>
            <a:off x="742123" y="1152939"/>
            <a:ext cx="4587524" cy="4744278"/>
          </a:xfrm>
        </p:spPr>
        <p:txBody>
          <a:bodyPr anchor="t">
            <a:noAutofit/>
          </a:bodyPr>
          <a:lstStyle/>
          <a:p>
            <a:r>
              <a:rPr lang="fr-FR" sz="2800" dirty="0">
                <a:latin typeface="Abadi" panose="020B0604020104020204" pitchFamily="34" charset="0"/>
              </a:rPr>
              <a:t>Environ 2.5 millions de Français vivent à l’étranger.</a:t>
            </a:r>
            <a:br>
              <a:rPr lang="fr-FR" sz="2800" dirty="0">
                <a:latin typeface="Abadi" panose="020B0604020104020204" pitchFamily="34" charset="0"/>
              </a:rPr>
            </a:br>
            <a:r>
              <a:rPr lang="fr-FR" sz="2800" dirty="0">
                <a:latin typeface="Abadi" panose="020B0604020104020204" pitchFamily="34" charset="0"/>
              </a:rPr>
              <a:t>Pays d’accueil dans l’ordre :</a:t>
            </a:r>
            <a:br>
              <a:rPr lang="fr-FR" sz="2800" dirty="0">
                <a:latin typeface="Abadi" panose="020B0604020104020204" pitchFamily="34" charset="0"/>
              </a:rPr>
            </a:br>
            <a:br>
              <a:rPr lang="fr-FR" sz="2800" dirty="0">
                <a:latin typeface="Abadi" panose="020B0604020104020204" pitchFamily="34" charset="0"/>
              </a:rPr>
            </a:br>
            <a:r>
              <a:rPr lang="fr-FR" sz="2800" dirty="0">
                <a:latin typeface="Abadi" panose="020B0604020104020204" pitchFamily="34" charset="0"/>
              </a:rPr>
              <a:t> la Suisse, les États-Unis,</a:t>
            </a:r>
            <a:br>
              <a:rPr lang="fr-FR" sz="2800" dirty="0">
                <a:latin typeface="Abadi" panose="020B0604020104020204" pitchFamily="34" charset="0"/>
              </a:rPr>
            </a:br>
            <a:r>
              <a:rPr lang="fr-FR" sz="2800" dirty="0">
                <a:latin typeface="Abadi" panose="020B0604020104020204" pitchFamily="34" charset="0"/>
              </a:rPr>
              <a:t> le Royaume-Uni,</a:t>
            </a:r>
            <a:br>
              <a:rPr lang="fr-FR" sz="2800" dirty="0">
                <a:latin typeface="Abadi" panose="020B0604020104020204" pitchFamily="34" charset="0"/>
              </a:rPr>
            </a:br>
            <a:r>
              <a:rPr lang="fr-FR" sz="2800" dirty="0">
                <a:latin typeface="Abadi" panose="020B0604020104020204" pitchFamily="34" charset="0"/>
              </a:rPr>
              <a:t> la Belgique, l’Allemagne et le Canada</a:t>
            </a:r>
          </a:p>
        </p:txBody>
      </p:sp>
      <p:sp>
        <p:nvSpPr>
          <p:cNvPr id="11" name="Freeform: Shape 1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91651B0F-87EA-43DB-B5B7-0366F04DA79F}"/>
              </a:ext>
            </a:extLst>
          </p:cNvPr>
          <p:cNvPicPr>
            <a:picLocks noChangeAspect="1"/>
          </p:cNvPicPr>
          <p:nvPr/>
        </p:nvPicPr>
        <p:blipFill rotWithShape="1">
          <a:blip r:embed="rId2"/>
          <a:srcRect l="6567" r="26720" b="-2"/>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397166459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14B3B0B-C97D-40AA-A276-8ACCB32CE786}"/>
              </a:ext>
            </a:extLst>
          </p:cNvPr>
          <p:cNvSpPr>
            <a:spLocks noGrp="1"/>
          </p:cNvSpPr>
          <p:nvPr>
            <p:ph type="ctrTitle"/>
          </p:nvPr>
        </p:nvSpPr>
        <p:spPr>
          <a:xfrm>
            <a:off x="7366141" y="384924"/>
            <a:ext cx="4563262" cy="6353500"/>
          </a:xfrm>
        </p:spPr>
        <p:txBody>
          <a:bodyPr anchor="b">
            <a:noAutofit/>
          </a:bodyPr>
          <a:lstStyle/>
          <a:p>
            <a:pPr algn="l"/>
            <a:r>
              <a:rPr lang="fr-FR" sz="3200" b="1" i="1" dirty="0">
                <a:latin typeface="Abadi" panose="020B0604020104020204" pitchFamily="34" charset="0"/>
              </a:rPr>
              <a:t>“Lorsque vous séjournez à l’étranger, quel produit alimentaire vous manque le plus ?”</a:t>
            </a:r>
            <a:r>
              <a:rPr lang="fr-FR" sz="3200" b="1" dirty="0">
                <a:latin typeface="Abadi" panose="020B0604020104020204" pitchFamily="34" charset="0"/>
              </a:rPr>
              <a:t> </a:t>
            </a:r>
            <a:br>
              <a:rPr lang="fr-FR" sz="3200" b="1" dirty="0">
                <a:latin typeface="Abadi" panose="020B0604020104020204" pitchFamily="34" charset="0"/>
              </a:rPr>
            </a:br>
            <a:r>
              <a:rPr lang="fr-FR" sz="3200" dirty="0">
                <a:latin typeface="Abadi" panose="020B0604020104020204" pitchFamily="34" charset="0"/>
              </a:rPr>
              <a:t>les</a:t>
            </a:r>
            <a:r>
              <a:rPr lang="fr-FR" sz="3200" b="1" dirty="0">
                <a:latin typeface="Abadi" panose="020B0604020104020204" pitchFamily="34" charset="0"/>
              </a:rPr>
              <a:t> </a:t>
            </a:r>
            <a:r>
              <a:rPr lang="fr-FR" sz="3200" dirty="0">
                <a:latin typeface="Abadi" panose="020B0604020104020204" pitchFamily="34" charset="0"/>
              </a:rPr>
              <a:t>Français répondent, </a:t>
            </a:r>
            <a:br>
              <a:rPr lang="fr-FR" sz="3200" dirty="0">
                <a:latin typeface="Abadi" panose="020B0604020104020204" pitchFamily="34" charset="0"/>
              </a:rPr>
            </a:br>
            <a:r>
              <a:rPr lang="fr-FR" sz="3200" dirty="0">
                <a:latin typeface="Abadi" panose="020B0604020104020204" pitchFamily="34" charset="0"/>
              </a:rPr>
              <a:t>la baguette de pain (60 %), les fromages, beurres et crèmes des régions </a:t>
            </a:r>
            <a:r>
              <a:rPr lang="fr-FR" sz="3200" dirty="0" err="1">
                <a:latin typeface="Abadi" panose="020B0604020104020204" pitchFamily="34" charset="0"/>
              </a:rPr>
              <a:t>AOP</a:t>
            </a:r>
            <a:r>
              <a:rPr lang="fr-FR" sz="3200" dirty="0">
                <a:latin typeface="Abadi" panose="020B0604020104020204" pitchFamily="34" charset="0"/>
              </a:rPr>
              <a:t> (53 %), </a:t>
            </a:r>
            <a:br>
              <a:rPr lang="fr-FR" sz="3200" dirty="0">
                <a:latin typeface="Abadi" panose="020B0604020104020204" pitchFamily="34" charset="0"/>
              </a:rPr>
            </a:br>
            <a:r>
              <a:rPr lang="fr-FR" sz="3200" dirty="0">
                <a:latin typeface="Abadi" panose="020B0604020104020204" pitchFamily="34" charset="0"/>
              </a:rPr>
              <a:t>les viennoiseries (24 %), le saucisson (19 %) et le chocolat (13 %)</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mage 5">
            <a:extLst>
              <a:ext uri="{FF2B5EF4-FFF2-40B4-BE49-F238E27FC236}">
                <a16:creationId xmlns:a16="http://schemas.microsoft.com/office/drawing/2014/main" id="{8072B482-1E96-48CC-B3D7-4FE167C635CB}"/>
              </a:ext>
            </a:extLst>
          </p:cNvPr>
          <p:cNvPicPr>
            <a:picLocks noChangeAspect="1"/>
          </p:cNvPicPr>
          <p:nvPr/>
        </p:nvPicPr>
        <p:blipFill rotWithShape="1">
          <a:blip r:embed="rId2"/>
          <a:srcRect l="9798" r="22049"/>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6951807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2E6E82D4-C061-47FA-8942-BF56FD9F0E1B}"/>
              </a:ext>
            </a:extLst>
          </p:cNvPr>
          <p:cNvPicPr>
            <a:picLocks noChangeAspect="1"/>
          </p:cNvPicPr>
          <p:nvPr/>
        </p:nvPicPr>
        <p:blipFill rotWithShape="1">
          <a:blip r:embed="rId2">
            <a:alphaModFix amt="50000"/>
          </a:blip>
          <a:srcRect t="12341" b="3072"/>
          <a:stretch/>
        </p:blipFill>
        <p:spPr>
          <a:xfrm>
            <a:off x="20" y="1"/>
            <a:ext cx="12191980" cy="6857999"/>
          </a:xfrm>
          <a:prstGeom prst="rect">
            <a:avLst/>
          </a:prstGeom>
        </p:spPr>
      </p:pic>
      <p:sp>
        <p:nvSpPr>
          <p:cNvPr id="4" name="Titre 3">
            <a:extLst>
              <a:ext uri="{FF2B5EF4-FFF2-40B4-BE49-F238E27FC236}">
                <a16:creationId xmlns:a16="http://schemas.microsoft.com/office/drawing/2014/main" id="{6ECF99BE-B71E-4B2D-BE59-BE344710F1F3}"/>
              </a:ext>
            </a:extLst>
          </p:cNvPr>
          <p:cNvSpPr>
            <a:spLocks noGrp="1"/>
          </p:cNvSpPr>
          <p:nvPr>
            <p:ph type="ctrTitle"/>
          </p:nvPr>
        </p:nvSpPr>
        <p:spPr>
          <a:xfrm>
            <a:off x="1524000" y="1122362"/>
            <a:ext cx="9144000" cy="2900518"/>
          </a:xfrm>
        </p:spPr>
        <p:txBody>
          <a:bodyPr>
            <a:normAutofit/>
          </a:bodyPr>
          <a:lstStyle/>
          <a:p>
            <a:r>
              <a:rPr lang="fr-FR" sz="9600" dirty="0">
                <a:solidFill>
                  <a:srgbClr val="FFFFFF"/>
                </a:solidFill>
                <a:latin typeface="Abadi" panose="020B0604020104020204" pitchFamily="34" charset="0"/>
              </a:rPr>
              <a:t>vacances</a:t>
            </a:r>
          </a:p>
        </p:txBody>
      </p:sp>
      <p:sp>
        <p:nvSpPr>
          <p:cNvPr id="5" name="Sous-titre 4">
            <a:extLst>
              <a:ext uri="{FF2B5EF4-FFF2-40B4-BE49-F238E27FC236}">
                <a16:creationId xmlns:a16="http://schemas.microsoft.com/office/drawing/2014/main" id="{B285CFCE-5E0D-49C6-9899-3CF813389426}"/>
              </a:ext>
            </a:extLst>
          </p:cNvPr>
          <p:cNvSpPr>
            <a:spLocks noGrp="1"/>
          </p:cNvSpPr>
          <p:nvPr>
            <p:ph type="subTitle" idx="1"/>
          </p:nvPr>
        </p:nvSpPr>
        <p:spPr>
          <a:xfrm>
            <a:off x="1524000" y="4159404"/>
            <a:ext cx="9144000" cy="1098395"/>
          </a:xfrm>
        </p:spPr>
        <p:txBody>
          <a:bodyPr>
            <a:normAutofit/>
          </a:bodyPr>
          <a:lstStyle/>
          <a:p>
            <a:endParaRPr lang="fr-FR">
              <a:solidFill>
                <a:srgbClr val="FFFFFF"/>
              </a:solidFill>
            </a:endParaRPr>
          </a:p>
        </p:txBody>
      </p:sp>
    </p:spTree>
    <p:extLst>
      <p:ext uri="{BB962C8B-B14F-4D97-AF65-F5344CB8AC3E}">
        <p14:creationId xmlns:p14="http://schemas.microsoft.com/office/powerpoint/2010/main" val="371827648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7D2CAF1472AD43B20E55019D262278" ma:contentTypeVersion="4" ma:contentTypeDescription="Crée un document." ma:contentTypeScope="" ma:versionID="dc59d31525e697dae3282112c1b24383">
  <xsd:schema xmlns:xsd="http://www.w3.org/2001/XMLSchema" xmlns:xs="http://www.w3.org/2001/XMLSchema" xmlns:p="http://schemas.microsoft.com/office/2006/metadata/properties" xmlns:ns2="be6dec2e-2735-4832-a7ca-4b67d6961335" targetNamespace="http://schemas.microsoft.com/office/2006/metadata/properties" ma:root="true" ma:fieldsID="5bc58b0df944d6122c18943487801399" ns2:_="">
    <xsd:import namespace="be6dec2e-2735-4832-a7ca-4b67d696133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6dec2e-2735-4832-a7ca-4b67d69613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FFABD8-4FDF-4276-B7A4-F53A996DC569}">
  <ds:schemaRefs>
    <ds:schemaRef ds:uri="http://schemas.microsoft.com/sharepoint/v3/contenttype/forms"/>
  </ds:schemaRefs>
</ds:datastoreItem>
</file>

<file path=customXml/itemProps2.xml><?xml version="1.0" encoding="utf-8"?>
<ds:datastoreItem xmlns:ds="http://schemas.openxmlformats.org/officeDocument/2006/customXml" ds:itemID="{34274E27-B4C7-42FF-B8E4-10D619031C8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A066C44-3DE9-44BD-A69A-56E552F892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6dec2e-2735-4832-a7ca-4b67d69613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TotalTime>
  <Words>374</Words>
  <Application>Microsoft Office PowerPoint</Application>
  <PresentationFormat>Widescreen</PresentationFormat>
  <Paragraphs>18</Paragraphs>
  <Slides>18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Abadi</vt:lpstr>
      <vt:lpstr>Arial</vt:lpstr>
      <vt:lpstr>Calibri</vt:lpstr>
      <vt:lpstr>Calibri Light</vt:lpstr>
      <vt:lpstr>Thème Office</vt:lpstr>
      <vt:lpstr>Presentazione standard di PowerPoint</vt:lpstr>
      <vt:lpstr>Vie quotidienne</vt:lpstr>
      <vt:lpstr>En moyenne, les Français passent  2h13 par jour à table. </vt:lpstr>
      <vt:lpstr>Les Français passent en moyenne  53 minutes par jour  à préparer à manger. </vt:lpstr>
      <vt:lpstr>Presentazione standard di PowerPoint</vt:lpstr>
      <vt:lpstr>Parmi les sports  les plus pratiqués en club, on trouve  le football,  le tennis, le basket,  mais aussi  l’équitation et le judo. </vt:lpstr>
      <vt:lpstr>Environ 2.5 millions de Français vivent à l’étranger. Pays d’accueil dans l’ordre :   la Suisse, les États-Unis,  le Royaume-Uni,  la Belgique, l’Allemagne et le Canada</vt:lpstr>
      <vt:lpstr>“Lorsque vous séjournez à l’étranger, quel produit alimentaire vous manque le plus ?”  les Français répondent,  la baguette de pain (60 %), les fromages, beurres et crèmes des régions AOP (53 %),  les viennoiseries (24 %), le saucisson (19 %) et le chocolat (13 %)</vt:lpstr>
      <vt:lpstr>vacances</vt:lpstr>
      <vt:lpstr>En 2019,  56% des Français qui partaient  en vacances  sont restés  en France. </vt:lpstr>
      <vt:lpstr>61% des Français qui partent  en vacances choisissent  la mer  comme destination. </vt:lpstr>
      <vt:lpstr>Presentazione standard di PowerPoint</vt:lpstr>
      <vt:lpstr>Vie culturelle</vt:lpstr>
      <vt:lpstr>Avant la pandémie, 2/3 des Français sont allés au moins une fois au cinéma  dans l’année.  C’est le pays d’Europe où les gens vont le plus au cinéma.</vt:lpstr>
      <vt:lpstr>Une famille française possède en moyenne 5.5 écrans (téléviseur, ordinateur, tablette, téléphone)</vt:lpstr>
      <vt:lpstr>En moyenne, pendant le premier confinement (mars-mai 2020),  les Français ont regardé la télévision 4h40 par jour, soit environ une heure de plus qu’en temps normal.  </vt:lpstr>
      <vt:lpstr>37% des Français ont appris à jouer  d’un instrument de musique.  Le piano est l’instrument le plus étudié. </vt:lpstr>
      <vt:lpstr>Plus de neuf Français sur dix (92%) ont lu au moins un livre au cours  des 12 derniers mois.  Les Français lisent en moyenne  17 livres par an  et la moitié d'entre eux déclarent  lire tous les jours.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Nadine Vallejos</dc:creator>
  <cp:lastModifiedBy>Giorgio Marsan</cp:lastModifiedBy>
  <cp:revision>5</cp:revision>
  <dcterms:created xsi:type="dcterms:W3CDTF">2021-02-17T16:35:33Z</dcterms:created>
  <dcterms:modified xsi:type="dcterms:W3CDTF">2021-10-13T10:47:13Z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0x010100447D2CAF1472AD43B20E55019D262278</vt:lpwstr>
  </property>
</Properties>
</file>