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6B2AB89-642D-461B-88E3-BE7E49276E6D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DF1C0-0F0C-4064-ABD6-C9C1782C86AE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3A0FBA-A5A6-4E7F-AECA-E819E1A4206B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953424F-4FD0-4DEA-A244-2F5A83926123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87A35-6EB2-4106-87BE-5998F37E93E7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A2449-0E6F-4EC8-9AF5-127FFF9E4F17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ECC08F-3232-4266-A826-505EFF618F02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C19903-FCE7-40DD-9ABE-472E27EE3DF9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24F848B3-DD0C-4C86-9703-1DC7B521FCF8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11CFEF3-F103-4E31-9572-24F0BC84FDFF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20/04/2020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85550" y="32610"/>
            <a:ext cx="12191979" cy="6857990"/>
          </a:xfrm>
          <a:prstGeom prst="rect">
            <a:avLst/>
          </a:prstGeom>
        </p:spPr>
      </p:pic>
      <p:sp>
        <p:nvSpPr>
          <p:cNvPr id="82" name="Rettango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4400" dirty="0">
                <a:solidFill>
                  <a:schemeClr val="tx1"/>
                </a:solidFill>
              </a:rPr>
              <a:t>Erasmus plus</a:t>
            </a:r>
            <a:br>
              <a:rPr lang="it-IT" sz="4400" dirty="0">
                <a:solidFill>
                  <a:schemeClr val="tx1"/>
                </a:solidFill>
              </a:rPr>
            </a:br>
            <a:r>
              <a:rPr lang="it-IT" sz="4400" dirty="0">
                <a:solidFill>
                  <a:schemeClr val="tx1"/>
                </a:solidFill>
              </a:rPr>
              <a:t>job shadowing</a:t>
            </a:r>
            <a:endParaRPr lang="it" sz="44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85000" lnSpcReduction="10000"/>
          </a:bodyPr>
          <a:lstStyle/>
          <a:p>
            <a:pPr rtl="0"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FRANCE – BEAUNE – LYCEE LE CLOS MAIRE</a:t>
            </a:r>
          </a:p>
          <a:p>
            <a:pPr rtl="0">
              <a:spcAft>
                <a:spcPts val="600"/>
              </a:spcAft>
            </a:pPr>
            <a:endParaRPr lang="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BEBAD6-8CD2-4DBF-BA19-F336F802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 la classe BTS </a:t>
            </a:r>
            <a:r>
              <a:rPr lang="it-IT" dirty="0" err="1"/>
              <a:t>Tourisme</a:t>
            </a:r>
            <a:r>
              <a:rPr lang="it-IT" dirty="0"/>
              <a:t> abbiamo assistito all’evento organizzato dagli studenti . Evento dove tutta la cittadinanza ha partecipato.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99B1970-397F-4C6D-82FD-F6047D7E5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56" y="2103438"/>
            <a:ext cx="3849687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D4BB0A-635F-49D3-9CBF-B7F2D3BB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6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0A931-8A5A-4C23-A034-228708D5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Abbiamo assisto a delle lezioni di Francese , Storia, Filosofia, ma anche alla materia Option : Cinema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2973344-CD6D-47B2-A029-79BE3A5A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2103438"/>
            <a:ext cx="6159499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2DD87-A039-40D1-9820-C8FCF021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FE9DC-DADF-42F5-8F6B-4C126DFF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Gli studenti ci hanno accolti molto bene , è una scuola che da anni manda avanti progetti ERASMUS . Il Collega ci ha accolti subito e tutti sono stati disponibili.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B2247C0-71C2-4AD8-99D4-DC743B8C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06" y="2821829"/>
            <a:ext cx="4403187" cy="3213211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D48CE1-EE4B-4D6C-AB08-E9EEA6ED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86650-8D9E-4BE2-9259-355C83C3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Il dirigente scolastico ci ha accolti il primo giorno facendoci la visita guidata dei diversi plessi che formano la sua scuola.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9C52ED-9EE0-43F1-97A7-42892B389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89" y="2103438"/>
            <a:ext cx="5836622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5CAE75-DF2E-424D-B64F-E3BEFE57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1EB1C-5C36-4CC4-B4A7-E68112E0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L’organizzazione amministrativa del liceo,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D128C60-75C3-4700-8808-E52AB6B8D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30" y="2103438"/>
            <a:ext cx="7748940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18C5E7-FC11-4BE5-A27C-F3232FF1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1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C8A28-8BDD-4BEE-9DE4-46CDECCC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Beaune</a:t>
            </a:r>
            <a:r>
              <a:rPr lang="it-IT" dirty="0"/>
              <a:t> non è solo turismo e case vinicole importanti , l’altra produzione è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3102814-6E44-46D2-9129-A941CDE8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715883"/>
            <a:ext cx="1851660" cy="17526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F0F812-C12D-41D9-A984-B9AA534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B5BCF78-A5D1-4688-B9AD-6B7F34479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72" y="2044800"/>
            <a:ext cx="582014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FEC1F-871A-4185-8D96-C514D912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Tradizione e futuro in una delle più belle regione </a:t>
            </a:r>
            <a:r>
              <a:rPr lang="it-IT"/>
              <a:t>di Francia 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ABD0F82-2623-4927-983B-5C6596AF6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72" y="2103438"/>
            <a:ext cx="5808855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19F223-432A-4129-9D73-6B63C052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9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1BEE71-3A07-40F5-A7AE-66934CF0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scuola in Francia ha delle diversità in confronto a quella Italiana. 1) l’orario la scuola è tutto il giorno.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6BDBE1A-27AA-4CD0-A4E7-108F34F3F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08" y="2103438"/>
            <a:ext cx="5520583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99B0B-3072-4B23-87F0-A4AF73A8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8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07725-B1AC-46F2-AF22-87583F81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2) I ragazzi possono rimanere e studiare a scuola con i compagni o da soli </a:t>
            </a:r>
            <a:r>
              <a:rPr lang="it-IT" dirty="0" err="1"/>
              <a:t>au</a:t>
            </a:r>
            <a:r>
              <a:rPr lang="it-IT" dirty="0"/>
              <a:t> CDI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8AC7518-EC1C-4455-AA67-FCBE32787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2" y="2103438"/>
            <a:ext cx="5132916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93B45C-F3C7-4D1F-84F5-CD3B2310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8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43689-2065-4E28-8F74-46498585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L’esame di stato BACCALAUREAT cambia , più spazio alla parte orale dell’esame e non solo lo scritto verso un esame come quello Italiano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1D896E5-8799-443B-A45D-CFD1020E3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32" y="2624338"/>
            <a:ext cx="5112000" cy="359106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EF64F4-A8B0-41CD-A360-71CF0102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CF904-6D2E-4920-8556-70107C8D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Système</a:t>
            </a:r>
            <a:r>
              <a:rPr lang="it-IT" dirty="0"/>
              <a:t> </a:t>
            </a:r>
            <a:r>
              <a:rPr lang="it-IT" dirty="0" err="1"/>
              <a:t>scolaire</a:t>
            </a:r>
            <a:r>
              <a:rPr lang="it-IT" dirty="0"/>
              <a:t> en France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E5CE6EC-F812-4304-BE3C-7FA9E86B5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41" y="2014194"/>
            <a:ext cx="4902318" cy="3672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1E06DC-AEB9-4FC0-87F7-DB76354C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2AECD-26C4-4FFF-A4BC-4AEA47D3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3)Si guarda all’Italia per l’inclusione degli alunni con sostegno , questo non esiste in Francia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05EDBF6-D1B9-4F94-B37D-01DE583E1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9" y="2103438"/>
            <a:ext cx="4184442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052A4-61F6-4FDE-A7E1-C425FF0B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8507D-8516-4101-873A-C99AC6A0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4)Senza telefonino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274C3-AB1F-4EC8-84AB-605AD5F2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 alunni sono sembrati molto più responsabili nella gestione dei loro studi , nel partecipare alle lezioni.</a:t>
            </a:r>
          </a:p>
          <a:p>
            <a:r>
              <a:rPr lang="it-IT" dirty="0"/>
              <a:t>L’assenza di telefonini era la normalità</a:t>
            </a:r>
          </a:p>
          <a:p>
            <a:r>
              <a:rPr lang="it-IT" dirty="0"/>
              <a:t>La gioia per le materie scelte che sia cinema ma anche latino.</a:t>
            </a:r>
          </a:p>
          <a:p>
            <a:r>
              <a:rPr lang="it-IT" dirty="0"/>
              <a:t>La puntualità .</a:t>
            </a:r>
          </a:p>
          <a:p>
            <a:r>
              <a:rPr lang="it-IT" dirty="0"/>
              <a:t>Vivere a scuola non solo per le ore di lezione , ma anche per studiare insieme ai compagni con spazi </a:t>
            </a:r>
            <a:r>
              <a:rPr lang="it-IT" dirty="0" err="1"/>
              <a:t>risevati</a:t>
            </a:r>
            <a:r>
              <a:rPr lang="it-IT" dirty="0"/>
              <a:t> come le CDI ma anche La </a:t>
            </a:r>
            <a:r>
              <a:rPr lang="it-IT" dirty="0" err="1"/>
              <a:t>salle</a:t>
            </a:r>
            <a:r>
              <a:rPr lang="it-IT" dirty="0"/>
              <a:t> d’</a:t>
            </a:r>
            <a:r>
              <a:rPr lang="it-IT" dirty="0" err="1"/>
              <a:t>etude</a:t>
            </a:r>
            <a:r>
              <a:rPr lang="it-IT"/>
              <a:t> .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B01A1D-97E3-45B0-971E-230D8B0F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B6704-7B6F-4B85-9FC4-2E6AF698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7 settimane di scuola , 2 settimane di </a:t>
            </a:r>
            <a:r>
              <a:rPr lang="it-IT" dirty="0" err="1"/>
              <a:t>vacanze.la</a:t>
            </a:r>
            <a:r>
              <a:rPr lang="it-IT" dirty="0"/>
              <a:t> Francia è divisa in 3 zone per alternare le partenze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vacances</a:t>
            </a:r>
            <a:r>
              <a:rPr lang="it-IT" dirty="0"/>
              <a:t> d’</a:t>
            </a:r>
            <a:r>
              <a:rPr lang="it-IT" dirty="0" err="1"/>
              <a:t>hiver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F0C51-2DBA-4C92-94E0-44733263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639" y="2185416"/>
            <a:ext cx="10058400" cy="3849624"/>
          </a:xfrm>
        </p:spPr>
        <p:txBody>
          <a:bodyPr/>
          <a:lstStyle/>
          <a:p>
            <a:r>
              <a:rPr lang="it-IT" dirty="0"/>
              <a:t>Si comincia i primi giorni di settembre , le vacanze sono il momento di compiti approfonditi come lettura di opere integrali anche in lingua straniera e per fare delle ricerche nelle varie materie .</a:t>
            </a:r>
          </a:p>
          <a:p>
            <a:r>
              <a:rPr lang="it-IT" dirty="0"/>
              <a:t>Ci sono le vacanze di tutti i santi ( La Toussaint)</a:t>
            </a:r>
          </a:p>
          <a:p>
            <a:r>
              <a:rPr lang="it-IT" dirty="0"/>
              <a:t>Le vacanze di Natale ( Noel)</a:t>
            </a:r>
          </a:p>
          <a:p>
            <a:r>
              <a:rPr lang="it-IT" dirty="0"/>
              <a:t>Le vacanze d’inverno ( d’</a:t>
            </a:r>
            <a:r>
              <a:rPr lang="it-IT" dirty="0" err="1"/>
              <a:t>hiver</a:t>
            </a:r>
            <a:r>
              <a:rPr lang="it-IT" dirty="0"/>
              <a:t>)</a:t>
            </a:r>
          </a:p>
          <a:p>
            <a:r>
              <a:rPr lang="it-IT" dirty="0"/>
              <a:t>Le vacanze di Pasqua ( </a:t>
            </a:r>
            <a:r>
              <a:rPr lang="it-IT" dirty="0" err="1"/>
              <a:t>Paques</a:t>
            </a:r>
            <a:r>
              <a:rPr lang="it-IT" dirty="0"/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837703-B313-4873-9D22-378A3165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B46375-7D3E-491C-BF43-60E92A20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1492" flipV="1">
            <a:off x="9514168" y="6529794"/>
            <a:ext cx="0" cy="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6C7410A-AF10-4EA4-B714-21F62F8A1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3" y="2725883"/>
            <a:ext cx="2340000" cy="3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84B46-7CEE-4F14-8B11-CB533A8D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Beaune</a:t>
            </a:r>
            <a:r>
              <a:rPr lang="it-IT" dirty="0"/>
              <a:t> en </a:t>
            </a:r>
            <a:r>
              <a:rPr lang="it-IT" dirty="0" err="1"/>
              <a:t>Bourgone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                </a:t>
            </a:r>
            <a:r>
              <a:rPr lang="it-IT" dirty="0" err="1"/>
              <a:t>Les</a:t>
            </a:r>
            <a:r>
              <a:rPr lang="it-IT" dirty="0"/>
              <a:t> Hospices </a:t>
            </a:r>
            <a:r>
              <a:rPr lang="it-IT" dirty="0" err="1"/>
              <a:t>du</a:t>
            </a:r>
            <a:r>
              <a:rPr lang="it-IT" dirty="0"/>
              <a:t> XIII siècle   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6C28C79-3FDC-4B1D-B7DE-C4FE08DF0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527" y="3251744"/>
            <a:ext cx="1865376" cy="1243584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41F3E6-615D-4D10-8CBC-B79EE1F2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0790A1-FC18-4E0C-A91A-81346B94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90" y="1922403"/>
            <a:ext cx="6480000" cy="42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614A5-9BCC-4CA7-A5DE-B6F1DD9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dirty="0" err="1"/>
              <a:t>lycée</a:t>
            </a:r>
            <a:r>
              <a:rPr lang="it-IT" dirty="0"/>
              <a:t> </a:t>
            </a:r>
            <a:r>
              <a:rPr lang="it-IT" dirty="0" err="1"/>
              <a:t>Polyvalent</a:t>
            </a:r>
            <a:r>
              <a:rPr lang="it-IT" dirty="0"/>
              <a:t> Le </a:t>
            </a:r>
            <a:r>
              <a:rPr lang="it-IT" dirty="0" err="1"/>
              <a:t>Clos</a:t>
            </a:r>
            <a:r>
              <a:rPr lang="it-IT" dirty="0"/>
              <a:t> </a:t>
            </a:r>
            <a:r>
              <a:rPr lang="it-IT" dirty="0" err="1"/>
              <a:t>Maire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4DF3FDF-603C-4E44-88CD-685892018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3" y="2518799"/>
            <a:ext cx="5014576" cy="2880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C70EA8-6BB3-465D-8C86-E36373EF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9ADBE1-E33E-4269-9C37-3C445822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39" y="2518799"/>
            <a:ext cx="520715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B8DF43-1DA5-4457-A7B6-74A3E74E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 liceo polivalente si insegna sia nelle classi tradizionali ,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6CF1A57-6739-46FD-BBDB-BFF6D06AC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9" y="2103438"/>
            <a:ext cx="4184442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B58132-4CB2-4F2E-9525-98AF1DA7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0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772B0-05E5-451A-A811-10941E54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Nei « ateliers» professionali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A49E6E5-0274-4003-91EC-8E54505EF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2" y="2103438"/>
            <a:ext cx="5132916" cy="3849687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31650C-BF62-486F-A722-E3C33481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D43CA-1555-405D-A30E-A2BCC8A6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Anche la robotica è presente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94BF700-752D-4EA1-B616-685C39A5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09031"/>
            <a:ext cx="4876800" cy="32385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16B25E-FDB0-4143-8CE5-11BB255D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4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87459-3C2E-48ED-BE29-9AE506A9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Abbiamo assistito ad una lezione nel CDI per insegnare come trovare i libri in qualsiasi biblioteca di Francia.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048D920-2358-4CD5-878A-25D8E76AA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23281"/>
            <a:ext cx="3810000" cy="3810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5546FC-A8DE-4FD2-910C-0C01BF83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20/04/2020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4_TF78438558" id="{03469F01-97D1-4A1E-853B-6A26B56D87BB}" vid="{335298E4-38AB-4269-9352-375A27B596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{DE8E1546-39F1-4894-AE79-571A156268AA}tf78438558</Template>
  <TotalTime>0</TotalTime>
  <Words>460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Garamond</vt:lpstr>
      <vt:lpstr>SavonVTI</vt:lpstr>
      <vt:lpstr>Erasmus plus job shadowing</vt:lpstr>
      <vt:lpstr>Système scolaire en France</vt:lpstr>
      <vt:lpstr>7 settimane di scuola , 2 settimane di vacanze.la Francia è divisa in 3 zone per alternare le partenze des vacances d’hiver </vt:lpstr>
      <vt:lpstr>Beaune en Bourgone.                 Les Hospices du XIII siècle    </vt:lpstr>
      <vt:lpstr>Le lycée Polyvalent Le Clos Maire</vt:lpstr>
      <vt:lpstr>Nel liceo polivalente si insegna sia nelle classi tradizionali ,</vt:lpstr>
      <vt:lpstr>Nei « ateliers» professionali</vt:lpstr>
      <vt:lpstr>Anche la robotica è presente </vt:lpstr>
      <vt:lpstr>Abbiamo assistito ad una lezione nel CDI per insegnare come trovare i libri in qualsiasi biblioteca di Francia.</vt:lpstr>
      <vt:lpstr>Con la classe BTS Tourisme abbiamo assistito all’evento organizzato dagli studenti . Evento dove tutta la cittadinanza ha partecipato.</vt:lpstr>
      <vt:lpstr>Abbiamo assisto a delle lezioni di Francese , Storia, Filosofia, ma anche alla materia Option : Cinema</vt:lpstr>
      <vt:lpstr>Gli studenti ci hanno accolti molto bene , è una scuola che da anni manda avanti progetti ERASMUS . Il Collega ci ha accolti subito e tutti sono stati disponibili.</vt:lpstr>
      <vt:lpstr> Il dirigente scolastico ci ha accolti il primo giorno facendoci la visita guidata dei diversi plessi che formano la sua scuola.</vt:lpstr>
      <vt:lpstr>L’organizzazione amministrativa del liceo,</vt:lpstr>
      <vt:lpstr>Beaune non è solo turismo e case vinicole importanti , l’altra produzione è</vt:lpstr>
      <vt:lpstr>Tradizione e futuro in una delle più belle regione di Francia </vt:lpstr>
      <vt:lpstr>La scuola in Francia ha delle diversità in confronto a quella Italiana. 1) l’orario la scuola è tutto il giorno.</vt:lpstr>
      <vt:lpstr>2) I ragazzi possono rimanere e studiare a scuola con i compagni o da soli au CDI</vt:lpstr>
      <vt:lpstr>L’esame di stato BACCALAUREAT cambia , più spazio alla parte orale dell’esame e non solo lo scritto verso un esame come quello Italiano</vt:lpstr>
      <vt:lpstr>3)Si guarda all’Italia per l’inclusione degli alunni con sostegno , questo non esiste in Francia</vt:lpstr>
      <vt:lpstr>4)Senza telefonino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2020-03-05T14:44:31Z</dcterms:created>
  <dcterms:modified xsi:type="dcterms:W3CDTF">2020-04-20T10:19:45Z</dcterms:modified>
</cp:coreProperties>
</file>