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h3FpAuGUqY5PoUjs6ycej7GJx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037de0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037de0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VdmLlUX02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Z0CXOF7vzbGurdAcgJnZUjiAG7LsVl65nZ3E7hLRcY0/prefil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Les séries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Critique de séries: Quadras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Visionnez l’émission Sérierama Quadras qui fait la critique de la série Quadras.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Répondez aux questions ci dessous. Puis, revisionnez-la et complétez vos réponses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 u="sng">
                <a:solidFill>
                  <a:schemeClr val="hlink"/>
                </a:solidFill>
                <a:hlinkClick r:id="rId3"/>
              </a:rPr>
              <a:t>https://www.youtube.com/watch?v=xVdmLlUX02c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0" indent="-7429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Compréhension audiovisuelle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Expliquez le choix du titre de la série </a:t>
            </a:r>
            <a:r>
              <a:rPr lang="it-IT" sz="2000" i="1"/>
              <a:t>Quadras</a:t>
            </a:r>
            <a:endParaRPr sz="2000" i="1"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Quelles possibilités de développement dans la série le thème du mariage offre-t-il?</a:t>
            </a:r>
            <a:endParaRPr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Qui sont les personnages-clés de la série? Pourquoi?</a:t>
            </a:r>
            <a:endParaRPr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Selon Benoit Lagane, en quoi les flash-backs apportent.ils une plus-value à la série?</a:t>
            </a:r>
            <a:endParaRPr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Quelle scène permet au téléspectateur de connaitre les personnages? En quoi ce choix cinématographique est-il pertinent?</a:t>
            </a:r>
            <a:endParaRPr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Que pense chaque critique de la série? Conseillent-ils de la regarder? Pourquoi?</a:t>
            </a:r>
            <a:endParaRPr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it-IT" sz="2000"/>
              <a:t>Avez-vous envie de regarder cette série? Pourquoi?</a:t>
            </a:r>
            <a:endParaRPr sz="2000"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/>
          <p:nvPr/>
        </p:nvSpPr>
        <p:spPr>
          <a:xfrm>
            <a:off x="899592" y="1412776"/>
            <a:ext cx="7344816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REPONSES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Quadras sont les quadragénaires, donc les personnes agées de 40 à 50 ans.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thème du mariage sert de point de départ pour multiplier les portraits de plusieurs personages, de raconter leurs histories intimes à travers des flashbacks et de revéler les conflits de tous les participants au mariage.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personages-clés sont Agnès et Alex et une dizaine de personages stéreotypés comme la soeur de la mariée, vieille-fille névrosée qui ne sait pas où elle va.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flash-backs filment les mariés et les invités dans un autre contexte, celui de la vie de tous les jours où les personages deviennent plus touchants et plus intimes.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/>
          <p:nvPr/>
        </p:nvSpPr>
        <p:spPr>
          <a:xfrm>
            <a:off x="1187624" y="935722"/>
            <a:ext cx="6840760" cy="5139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C’est la scène introductive, où on voit les personages à l’intérieur d’une voiture, ce qui permet de sympathiser avec eux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it-IT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Benoit Lagane 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pense que cette série passe le cap et que c’est une bonne série à regarder en famille. Il pense que les flash-backs en font la richesse et que avec la scène d’introduction font la force d’une série;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Pierre Langlais 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pense que la série est bien jouée et que la qualité de l’interprétation est élévée. La série a une base dramatique et comique assez forte pour nous toucher, mais si les personnages nous font rire parfois, on a plus de mal à etre émus pour eux. Meme si on rit parfois du cote dramatique et des émotions  on n’y est pas encore.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Marjolaine Jarry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pense que l’idée du depart est une jolie idée de pièce montée, mais que le fait que les personages rient beaucoup et surtout rient à leurs blagues coupe toute envie de voir la série.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6" descr="C:\Users\Lilla\Downloads\IMG_20200726_160515 (1).jpg"/>
          <p:cNvPicPr preferRelativeResize="0"/>
          <p:nvPr/>
        </p:nvPicPr>
        <p:blipFill rotWithShape="1">
          <a:blip r:embed="rId3">
            <a:alphaModFix/>
          </a:blip>
          <a:srcRect b="27660"/>
          <a:stretch/>
        </p:blipFill>
        <p:spPr>
          <a:xfrm>
            <a:off x="1475656" y="305272"/>
            <a:ext cx="5391150" cy="655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7" descr="C:\Users\Lilla\Downloads\IMG_20200726_160515 (1).jpg"/>
          <p:cNvPicPr preferRelativeResize="0"/>
          <p:nvPr/>
        </p:nvPicPr>
        <p:blipFill rotWithShape="1">
          <a:blip r:embed="rId3">
            <a:alphaModFix/>
          </a:blip>
          <a:srcRect t="72833"/>
          <a:stretch/>
        </p:blipFill>
        <p:spPr>
          <a:xfrm>
            <a:off x="1403648" y="332656"/>
            <a:ext cx="5391150" cy="577329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d037de060_0_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Evaluation</a:t>
            </a:r>
            <a:endParaRPr/>
          </a:p>
        </p:txBody>
      </p:sp>
      <p:sp>
        <p:nvSpPr>
          <p:cNvPr id="123" name="Google Shape;123;g8d037de060_0_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it-IT" sz="1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https://docs.google.com/forms/d/1Z0CXOF7vzbGurdAcgJnZUjiAG7LsVl65nZ3E7hLRcY0/pr</a:t>
            </a:r>
            <a:r>
              <a:rPr lang="it-IT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efill</a:t>
            </a:r>
            <a:endParaRPr sz="3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Presentazione su schermo (4:3)</PresentationFormat>
  <Paragraphs>24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Les séries</vt:lpstr>
      <vt:lpstr>Critique de séries: Quadras</vt:lpstr>
      <vt:lpstr>Compréhension audiovisuelle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séries</dc:title>
  <dc:creator>Lilla</dc:creator>
  <cp:lastModifiedBy>Giorgio</cp:lastModifiedBy>
  <cp:revision>1</cp:revision>
  <dcterms:created xsi:type="dcterms:W3CDTF">2020-07-22T10:59:32Z</dcterms:created>
  <dcterms:modified xsi:type="dcterms:W3CDTF">2020-07-28T08:21:50Z</dcterms:modified>
</cp:coreProperties>
</file>