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Playfair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898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898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49cdf884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49cdf884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88989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889893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889893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889893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49cdf884a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49cdf884a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49cdf884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49cdf884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9cdf884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9cdf884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dict.net/cs/744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673475" y="0"/>
            <a:ext cx="78930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0000"/>
                </a:solidFill>
              </a:rPr>
              <a:t>ERASMUS +     MALTA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843700" y="4513075"/>
            <a:ext cx="33003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Daria Ronconi e Barbara Rossi</a:t>
            </a:r>
            <a:endParaRPr sz="18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/>
        </p:nvSpPr>
        <p:spPr>
          <a:xfrm>
            <a:off x="214305" y="202400"/>
            <a:ext cx="4082700" cy="20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1155CC"/>
                </a:solidFill>
              </a:rPr>
              <a:t>CLIL-Practical  Methodology for Teachers working with CLIL</a:t>
            </a:r>
            <a:endParaRPr sz="18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>
                <a:solidFill>
                  <a:srgbClr val="1155CC"/>
                </a:solidFill>
              </a:rPr>
              <a:t>8-12-aprile 2019</a:t>
            </a:r>
            <a:endParaRPr sz="1800" b="1">
              <a:solidFill>
                <a:srgbClr val="1155CC"/>
              </a:solidFill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5800" y="202400"/>
            <a:ext cx="1774275" cy="177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AFD1">
            <a:alpha val="48350"/>
          </a:srgbClr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71450" y="130975"/>
            <a:ext cx="8977200" cy="48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L’esperienza che abbiamo vissuto a Malta è stata ricca di spunti, materiali, esperienze per una didattica efficace e a misura degli studenti, centrata sulle metodologie per costruire e svolgere in classe una lezione CLIL.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I ragazzi oggi utilizzano vari dispositivi digitali in modo molto naturale e spontaneo e i docenti devono saper utilizzare le nuove tecnologie perché diventano lo strumento per una didattica che viene accolta dai ragazzi in modo intuitivo e immediato, coinvolgendoli maggiormente e risultando perciò più efficace. 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Abbiamo così assistito a molte lezioni focalizzate sull’uso di applicazioni digitali, siti web e metodologie didattiche di grande impatto visivo che ci hanno portato a riflettere sulla modalità di poter successivamente disseminare in classe quanto mostrato. Abbiamo imparato a costruire un’unità didattica in modalità CLIL, nella quale lo studente sia stimolato all’utilizzo della lingua inglese per apprendere nuove conoscenze ma soprattutto ad acquisire competenze facendo attività di ricerca-azione divertenti e stimolanti.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Noi docenti, per una volta nel ruolo di studenti, abbiamo sperimentato, con l’aiuto del nostro Tutor, un’attività  basata sulla collaborazione e l’interazione con gli altri membri del gruppo per esplorare tecniche e ruoli all’interno dei lavori svolti.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0" y="-342050"/>
            <a:ext cx="45720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Tutti noi partecipanti abbiamo avuto la possibilità di: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Fare esperienza con la comprensione dell’inglese parlato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Costruire una lezione in modalità CLIL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Utilizzare metodologie pratiche accattivanti e utili per gli studenti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Pensare ad una metodologia didattica più mirata alla classe</a:t>
            </a: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Scambiare idee con altri colleghi provenienti da altre realtà scolastiche</a:t>
            </a: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Conoscere nuovi siti web, programmi e applicazioni funzionali all’insegnamento</a:t>
            </a:r>
            <a:endParaRPr sz="1400" b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Riflettere sui punti di forza e di debolezza della propria realtà scolastica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l="25041" r="2503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68825" y="115550"/>
            <a:ext cx="85206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Abbiamo anche avuto modo di effettuare alcune escursioni nell’isola di Malta per calarci nella loro cultura, negli usi e costumi dei luoghi.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767" y="1272592"/>
            <a:ext cx="2219021" cy="29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13959" b="-13959"/>
          <a:stretch/>
        </p:blipFill>
        <p:spPr>
          <a:xfrm>
            <a:off x="117875" y="846640"/>
            <a:ext cx="1721649" cy="2123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7341" y="846650"/>
            <a:ext cx="3944934" cy="295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775" y="2507400"/>
            <a:ext cx="2432476" cy="243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11325" y="3321850"/>
            <a:ext cx="2357448" cy="176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265500" y="460775"/>
            <a:ext cx="4045200" cy="20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https://multidict.net/cs/7446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1"/>
          </p:nvPr>
        </p:nvSpPr>
        <p:spPr>
          <a:xfrm>
            <a:off x="265500" y="2571750"/>
            <a:ext cx="4045200" cy="23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/>
              <a:t>esempio di unità di lavoro con l’applicazione </a:t>
            </a:r>
            <a:r>
              <a:rPr lang="it" b="1" i="1"/>
              <a:t>Clilstore </a:t>
            </a:r>
            <a:r>
              <a:rPr lang="it" i="1"/>
              <a:t>sul tema: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8E71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8E71C"/>
                </a:solidFill>
              </a:rPr>
              <a:t>PROPAGAZIONE DEL CALORE MEDIANTE CONDUZIONE e PROPRIETA’ DELLA PARABOLA</a:t>
            </a:r>
            <a:endParaRPr b="1">
              <a:solidFill>
                <a:srgbClr val="F8E71C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4">
            <a:alphaModFix/>
          </a:blip>
          <a:srcRect t="5035" b="5035"/>
          <a:stretch/>
        </p:blipFill>
        <p:spPr>
          <a:xfrm>
            <a:off x="4666700" y="246450"/>
            <a:ext cx="2437750" cy="24377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7158025" y="1966300"/>
            <a:ext cx="1575300" cy="717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CONDUZIONE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425" y="2900874"/>
            <a:ext cx="2154501" cy="215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386575"/>
            <a:ext cx="4045200" cy="24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Cosa ci ha lasciato questa esperienza...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progetto Erasmus</a:t>
            </a:r>
            <a:r>
              <a:rPr lang="it" sz="1700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it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Malta è stato per noi una grande risorsa e una grande possibilità di crescita per la conoscenza della lingua inglese giacchè entrambe noi colleghe insegniamo Matematica e Fisica e non abbiamo grosse occasioni per praticare la lingua se non in sezioni dedicate del nostro libro di testo che comunque tratta alcuni argomenti in un inglese molto tecnico, poco argomentativo e sicuramente non divulgativo.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Grazie ETI- MALTA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presto!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Presentazione su schermo (16:9)</PresentationFormat>
  <Paragraphs>32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Playfair Display</vt:lpstr>
      <vt:lpstr>Lato</vt:lpstr>
      <vt:lpstr>Times New Roman</vt:lpstr>
      <vt:lpstr>Arial</vt:lpstr>
      <vt:lpstr>Blue &amp; Gold</vt:lpstr>
      <vt:lpstr>ERASMUS +     MALTA</vt:lpstr>
      <vt:lpstr>Presentazione standard di PowerPoint</vt:lpstr>
      <vt:lpstr>Presentazione standard di PowerPoint</vt:lpstr>
      <vt:lpstr>    Tutti noi partecipanti abbiamo avuto la possibilità di: Fare esperienza con la comprensione dell’inglese parlato Costruire una lezione in modalità CLIL Utilizzare metodologie pratiche accattivanti e utili per gli studenti Pensare ad una metodologia didattica più mirata alla classe Scambiare idee con altri colleghi provenienti da altre realtà scolastiche Conoscere nuovi siti web, programmi e applicazioni funzionali all’insegnamento Riflettere sui punti di forza e di debolezza della propria realtà scolastica</vt:lpstr>
      <vt:lpstr>Abbiamo anche avuto modo di effettuare alcune escursioni nell’isola di Malta per calarci nella loro cultura, negli usi e costumi dei luoghi. </vt:lpstr>
      <vt:lpstr>https://multidict.net/cs/7446 </vt:lpstr>
      <vt:lpstr>Cosa ci ha lasciato questa esperienza...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     MALTA</dc:title>
  <dc:creator>Giorgio</dc:creator>
  <cp:lastModifiedBy>Giorgio</cp:lastModifiedBy>
  <cp:revision>1</cp:revision>
  <dcterms:modified xsi:type="dcterms:W3CDTF">2020-05-05T12:49:41Z</dcterms:modified>
</cp:coreProperties>
</file>