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51"/>
  </p:normalViewPr>
  <p:slideViewPr>
    <p:cSldViewPr>
      <p:cViewPr varScale="1">
        <p:scale>
          <a:sx n="209" d="100"/>
          <a:sy n="209" d="100"/>
        </p:scale>
        <p:origin x="176" y="312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1F7B-FBA8-4C49-B47C-C12262AF3AAD}" type="datetimeFigureOut">
              <a:rPr lang="es-ES" smtClean="0"/>
              <a:pPr/>
              <a:t>7/3/18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728552" y="144363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Apple Color Emoji" charset="0"/>
                <a:ea typeface="Apple Color Emoji" charset="0"/>
                <a:cs typeface="Apple Color Emoji" charset="0"/>
              </a:rPr>
              <a:t>GREGUERÍA </a:t>
            </a:r>
            <a:endParaRPr lang="es-ES" sz="1400" b="1" dirty="0">
              <a:latin typeface="Apple Color Emoji" charset="0"/>
              <a:ea typeface="Apple Color Emoji" charset="0"/>
              <a:cs typeface="Apple Color Emoji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8412" y="3672755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aslonOldFace BT" pitchFamily="18" charset="0"/>
              </a:rPr>
              <a:t>Espacio para escribir </a:t>
            </a:r>
            <a:r>
              <a:rPr lang="es-ES" sz="1400" dirty="0" smtClean="0">
                <a:latin typeface="CaslonOldFace BT" pitchFamily="18" charset="0"/>
              </a:rPr>
              <a:t>tu greguería </a:t>
            </a:r>
            <a:endParaRPr lang="es-ES" sz="1400" dirty="0" smtClean="0">
              <a:latin typeface="CaslonOldFace BT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29218" y="545701"/>
            <a:ext cx="4946578" cy="3055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6 CuadroTexto"/>
          <p:cNvSpPr txBox="1"/>
          <p:nvPr/>
        </p:nvSpPr>
        <p:spPr>
          <a:xfrm>
            <a:off x="410219" y="1919335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aslonOldFace BT" pitchFamily="18" charset="0"/>
              </a:rPr>
              <a:t>Coloca tu imagen </a:t>
            </a:r>
            <a:endParaRPr lang="es-ES" sz="1400" dirty="0" smtClean="0">
              <a:latin typeface="CaslonOldFace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0740" y="21605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0740" y="259263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0740" y="302468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0740" y="3456731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00" y="432395"/>
            <a:ext cx="792088" cy="1008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2388" y="216371"/>
            <a:ext cx="25922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Textos surrealistas</a:t>
            </a:r>
            <a:endParaRPr lang="es-ES" sz="900" dirty="0" smtClean="0">
              <a:latin typeface="Candara" pitchFamily="34" charset="0"/>
              <a:cs typeface="Andalus" pitchFamily="18" charset="-78"/>
            </a:endParaRPr>
          </a:p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Homenaje a 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Gómez de la Serna</a:t>
            </a:r>
            <a:endParaRPr lang="es-ES" sz="900" dirty="0" smtClean="0">
              <a:latin typeface="Candara" pitchFamily="34" charset="0"/>
              <a:cs typeface="Andalus" pitchFamily="18" charset="-78"/>
            </a:endParaRPr>
          </a:p>
          <a:p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700" dirty="0" smtClean="0">
                <a:latin typeface="Candara" pitchFamily="34" charset="0"/>
                <a:cs typeface="Andalus" pitchFamily="18" charset="-78"/>
              </a:rPr>
              <a:t>Postal 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creada por: nombre de los 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alumn0                            “De ismo a ismo</a:t>
            </a:r>
            <a:r>
              <a:rPr lang="mr-IN" sz="700" dirty="0" smtClean="0">
                <a:latin typeface="Candara" pitchFamily="34" charset="0"/>
                <a:cs typeface="Andalus" pitchFamily="18" charset="-78"/>
              </a:rPr>
              <a:t>…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y nunca serás el mismo”</a:t>
            </a:r>
            <a:endParaRPr lang="es-ES" sz="700" dirty="0">
              <a:latin typeface="Candara" pitchFamily="34" charset="0"/>
              <a:cs typeface="Andalus" pitchFamily="18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75" y="2020078"/>
            <a:ext cx="381089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37</Words>
  <Application>Microsoft Macintosh PowerPoint</Application>
  <PresentationFormat>Personalizado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Andalus</vt:lpstr>
      <vt:lpstr>Apple Color Emoji</vt:lpstr>
      <vt:lpstr>Arial</vt:lpstr>
      <vt:lpstr>Calibri</vt:lpstr>
      <vt:lpstr>Candara</vt:lpstr>
      <vt:lpstr>CaslonOldFace BT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Alicia López</cp:lastModifiedBy>
  <cp:revision>118</cp:revision>
  <dcterms:created xsi:type="dcterms:W3CDTF">2011-12-09T23:05:58Z</dcterms:created>
  <dcterms:modified xsi:type="dcterms:W3CDTF">2018-03-06T23:59:26Z</dcterms:modified>
</cp:coreProperties>
</file>