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0693400" cy="7556500"/>
  <p:notesSz cx="10693400" cy="7556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57902" y="0"/>
            <a:ext cx="8577590" cy="64331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87.jpg"/><Relationship Id="rId4" Type="http://schemas.openxmlformats.org/officeDocument/2006/relationships/image" Target="../media/image88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2" y="0"/>
            <a:ext cx="8577590" cy="643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049798" y="381236"/>
            <a:ext cx="6271260" cy="5213350"/>
            <a:chOff x="3049798" y="381236"/>
            <a:chExt cx="6271260" cy="5213350"/>
          </a:xfrm>
        </p:grpSpPr>
        <p:sp>
          <p:nvSpPr>
            <p:cNvPr id="4" name="object 4"/>
            <p:cNvSpPr/>
            <p:nvPr/>
          </p:nvSpPr>
          <p:spPr>
            <a:xfrm>
              <a:off x="3049798" y="829147"/>
              <a:ext cx="4584252" cy="47653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979300" y="395547"/>
              <a:ext cx="2327910" cy="1219835"/>
            </a:xfrm>
            <a:custGeom>
              <a:avLst/>
              <a:gdLst/>
              <a:ahLst/>
              <a:cxnLst/>
              <a:rect l="l" t="t" r="r" b="b"/>
              <a:pathLst>
                <a:path w="2327909" h="1219835">
                  <a:moveTo>
                    <a:pt x="0" y="1219557"/>
                  </a:moveTo>
                  <a:lnTo>
                    <a:pt x="397641" y="871893"/>
                  </a:lnTo>
                  <a:lnTo>
                    <a:pt x="389767" y="864081"/>
                  </a:lnTo>
                  <a:lnTo>
                    <a:pt x="382109" y="856204"/>
                  </a:lnTo>
                  <a:lnTo>
                    <a:pt x="353667" y="824055"/>
                  </a:lnTo>
                  <a:lnTo>
                    <a:pt x="328809" y="790980"/>
                  </a:lnTo>
                  <a:lnTo>
                    <a:pt x="307630" y="757105"/>
                  </a:lnTo>
                  <a:lnTo>
                    <a:pt x="290211" y="722560"/>
                  </a:lnTo>
                  <a:lnTo>
                    <a:pt x="273825" y="678638"/>
                  </a:lnTo>
                  <a:lnTo>
                    <a:pt x="263514" y="634133"/>
                  </a:lnTo>
                  <a:lnTo>
                    <a:pt x="259340" y="589315"/>
                  </a:lnTo>
                  <a:lnTo>
                    <a:pt x="259244" y="580339"/>
                  </a:lnTo>
                  <a:lnTo>
                    <a:pt x="259395" y="571362"/>
                  </a:lnTo>
                  <a:lnTo>
                    <a:pt x="263845" y="526552"/>
                  </a:lnTo>
                  <a:lnTo>
                    <a:pt x="274431" y="482068"/>
                  </a:lnTo>
                  <a:lnTo>
                    <a:pt x="291087" y="438178"/>
                  </a:lnTo>
                  <a:lnTo>
                    <a:pt x="308719" y="403667"/>
                  </a:lnTo>
                  <a:lnTo>
                    <a:pt x="330106" y="369834"/>
                  </a:lnTo>
                  <a:lnTo>
                    <a:pt x="355168" y="336807"/>
                  </a:lnTo>
                  <a:lnTo>
                    <a:pt x="383807" y="304714"/>
                  </a:lnTo>
                  <a:lnTo>
                    <a:pt x="415917" y="273676"/>
                  </a:lnTo>
                  <a:lnTo>
                    <a:pt x="460743" y="236543"/>
                  </a:lnTo>
                  <a:lnTo>
                    <a:pt x="500191" y="208304"/>
                  </a:lnTo>
                  <a:lnTo>
                    <a:pt x="542664" y="181489"/>
                  </a:lnTo>
                  <a:lnTo>
                    <a:pt x="588001" y="156199"/>
                  </a:lnTo>
                  <a:lnTo>
                    <a:pt x="636029" y="132531"/>
                  </a:lnTo>
                  <a:lnTo>
                    <a:pt x="686563" y="110575"/>
                  </a:lnTo>
                  <a:lnTo>
                    <a:pt x="739412" y="90414"/>
                  </a:lnTo>
                  <a:lnTo>
                    <a:pt x="794374" y="72126"/>
                  </a:lnTo>
                  <a:lnTo>
                    <a:pt x="851239" y="55780"/>
                  </a:lnTo>
                  <a:lnTo>
                    <a:pt x="909790" y="41440"/>
                  </a:lnTo>
                  <a:lnTo>
                    <a:pt x="969804" y="29158"/>
                  </a:lnTo>
                  <a:lnTo>
                    <a:pt x="1031052" y="18983"/>
                  </a:lnTo>
                  <a:lnTo>
                    <a:pt x="1093301" y="10954"/>
                  </a:lnTo>
                  <a:lnTo>
                    <a:pt x="1156312" y="5099"/>
                  </a:lnTo>
                  <a:lnTo>
                    <a:pt x="1219846" y="1444"/>
                  </a:lnTo>
                  <a:lnTo>
                    <a:pt x="1283662" y="0"/>
                  </a:lnTo>
                  <a:lnTo>
                    <a:pt x="1315600" y="109"/>
                  </a:lnTo>
                  <a:lnTo>
                    <a:pt x="1379382" y="1991"/>
                  </a:lnTo>
                  <a:lnTo>
                    <a:pt x="1442827" y="6083"/>
                  </a:lnTo>
                  <a:lnTo>
                    <a:pt x="1505708" y="12369"/>
                  </a:lnTo>
                  <a:lnTo>
                    <a:pt x="1567781" y="20826"/>
                  </a:lnTo>
                  <a:lnTo>
                    <a:pt x="1628802" y="31420"/>
                  </a:lnTo>
                  <a:lnTo>
                    <a:pt x="1688542" y="44112"/>
                  </a:lnTo>
                  <a:lnTo>
                    <a:pt x="1746784" y="58854"/>
                  </a:lnTo>
                  <a:lnTo>
                    <a:pt x="1803289" y="75589"/>
                  </a:lnTo>
                  <a:lnTo>
                    <a:pt x="1857850" y="94252"/>
                  </a:lnTo>
                  <a:lnTo>
                    <a:pt x="1910256" y="114774"/>
                  </a:lnTo>
                  <a:lnTo>
                    <a:pt x="1960309" y="137076"/>
                  </a:lnTo>
                  <a:lnTo>
                    <a:pt x="2007817" y="161072"/>
                  </a:lnTo>
                  <a:lnTo>
                    <a:pt x="2052599" y="186671"/>
                  </a:lnTo>
                  <a:lnTo>
                    <a:pt x="2094490" y="213776"/>
                  </a:lnTo>
                  <a:lnTo>
                    <a:pt x="2133322" y="242283"/>
                  </a:lnTo>
                  <a:lnTo>
                    <a:pt x="2168949" y="272083"/>
                  </a:lnTo>
                  <a:lnTo>
                    <a:pt x="2201236" y="303062"/>
                  </a:lnTo>
                  <a:lnTo>
                    <a:pt x="2230062" y="335104"/>
                  </a:lnTo>
                  <a:lnTo>
                    <a:pt x="2255315" y="368085"/>
                  </a:lnTo>
                  <a:lnTo>
                    <a:pt x="2276893" y="401879"/>
                  </a:lnTo>
                  <a:lnTo>
                    <a:pt x="2294723" y="436358"/>
                  </a:lnTo>
                  <a:lnTo>
                    <a:pt x="2311634" y="480217"/>
                  </a:lnTo>
                  <a:lnTo>
                    <a:pt x="2322472" y="524679"/>
                  </a:lnTo>
                  <a:lnTo>
                    <a:pt x="2327178" y="569481"/>
                  </a:lnTo>
                  <a:lnTo>
                    <a:pt x="2327384" y="578460"/>
                  </a:lnTo>
                  <a:lnTo>
                    <a:pt x="2327341" y="587436"/>
                  </a:lnTo>
                  <a:lnTo>
                    <a:pt x="2323425" y="632260"/>
                  </a:lnTo>
                  <a:lnTo>
                    <a:pt x="2313368" y="676782"/>
                  </a:lnTo>
                  <a:lnTo>
                    <a:pt x="2297232" y="720736"/>
                  </a:lnTo>
                  <a:lnTo>
                    <a:pt x="2280015" y="755313"/>
                  </a:lnTo>
                  <a:lnTo>
                    <a:pt x="2259032" y="789226"/>
                  </a:lnTo>
                  <a:lnTo>
                    <a:pt x="2234360" y="822346"/>
                  </a:lnTo>
                  <a:lnTo>
                    <a:pt x="2206108" y="854546"/>
                  </a:lnTo>
                  <a:lnTo>
                    <a:pt x="2174369" y="885705"/>
                  </a:lnTo>
                  <a:lnTo>
                    <a:pt x="2129985" y="923006"/>
                  </a:lnTo>
                  <a:lnTo>
                    <a:pt x="2090872" y="951391"/>
                  </a:lnTo>
                  <a:lnTo>
                    <a:pt x="2048719" y="978366"/>
                  </a:lnTo>
                  <a:lnTo>
                    <a:pt x="2003685" y="1003825"/>
                  </a:lnTo>
                  <a:lnTo>
                    <a:pt x="1955943" y="1027677"/>
                  </a:lnTo>
                  <a:lnTo>
                    <a:pt x="1905672" y="1049823"/>
                  </a:lnTo>
                  <a:lnTo>
                    <a:pt x="1853062" y="1070181"/>
                  </a:lnTo>
                  <a:lnTo>
                    <a:pt x="1798321" y="1088673"/>
                  </a:lnTo>
                  <a:lnTo>
                    <a:pt x="1741652" y="1105234"/>
                  </a:lnTo>
                  <a:lnTo>
                    <a:pt x="1683268" y="1119794"/>
                  </a:lnTo>
                  <a:lnTo>
                    <a:pt x="1623405" y="1132302"/>
                  </a:lnTo>
                  <a:lnTo>
                    <a:pt x="1562277" y="1142707"/>
                  </a:lnTo>
                  <a:lnTo>
                    <a:pt x="1500127" y="1150973"/>
                  </a:lnTo>
                  <a:lnTo>
                    <a:pt x="1437187" y="1157063"/>
                  </a:lnTo>
                  <a:lnTo>
                    <a:pt x="1373694" y="1160956"/>
                  </a:lnTo>
                  <a:lnTo>
                    <a:pt x="1309901" y="1162642"/>
                  </a:lnTo>
                  <a:lnTo>
                    <a:pt x="1277966" y="1162649"/>
                  </a:lnTo>
                  <a:lnTo>
                    <a:pt x="1246042" y="1162108"/>
                  </a:lnTo>
                  <a:lnTo>
                    <a:pt x="1182364" y="1159360"/>
                  </a:lnTo>
                  <a:lnTo>
                    <a:pt x="1119108" y="1154405"/>
                  </a:lnTo>
                  <a:lnTo>
                    <a:pt x="1056517" y="1147267"/>
                  </a:lnTo>
                  <a:lnTo>
                    <a:pt x="994829" y="1137971"/>
                  </a:lnTo>
                  <a:lnTo>
                    <a:pt x="934280" y="1126547"/>
                  </a:lnTo>
                  <a:lnTo>
                    <a:pt x="875100" y="1113044"/>
                  </a:lnTo>
                  <a:lnTo>
                    <a:pt x="817516" y="1097520"/>
                  </a:lnTo>
                  <a:lnTo>
                    <a:pt x="761746" y="1080021"/>
                  </a:lnTo>
                  <a:lnTo>
                    <a:pt x="708005" y="1060618"/>
                  </a:lnTo>
                  <a:lnTo>
                    <a:pt x="656496" y="1039391"/>
                  </a:lnTo>
                  <a:lnTo>
                    <a:pt x="631640" y="1028114"/>
                  </a:lnTo>
                  <a:lnTo>
                    <a:pt x="0" y="1219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979300" y="395532"/>
              <a:ext cx="2327910" cy="1219835"/>
            </a:xfrm>
            <a:custGeom>
              <a:avLst/>
              <a:gdLst/>
              <a:ahLst/>
              <a:cxnLst/>
              <a:rect l="l" t="t" r="r" b="b"/>
              <a:pathLst>
                <a:path w="2327909" h="1219835">
                  <a:moveTo>
                    <a:pt x="0" y="1219571"/>
                  </a:moveTo>
                  <a:lnTo>
                    <a:pt x="397641" y="871908"/>
                  </a:lnTo>
                  <a:lnTo>
                    <a:pt x="389767" y="864096"/>
                  </a:lnTo>
                  <a:lnTo>
                    <a:pt x="382109" y="856218"/>
                  </a:lnTo>
                  <a:lnTo>
                    <a:pt x="353667" y="824069"/>
                  </a:lnTo>
                  <a:lnTo>
                    <a:pt x="328809" y="790994"/>
                  </a:lnTo>
                  <a:lnTo>
                    <a:pt x="307630" y="757119"/>
                  </a:lnTo>
                  <a:lnTo>
                    <a:pt x="290211" y="722575"/>
                  </a:lnTo>
                  <a:lnTo>
                    <a:pt x="273825" y="678653"/>
                  </a:lnTo>
                  <a:lnTo>
                    <a:pt x="263514" y="634148"/>
                  </a:lnTo>
                  <a:lnTo>
                    <a:pt x="259340" y="589330"/>
                  </a:lnTo>
                  <a:lnTo>
                    <a:pt x="259244" y="580353"/>
                  </a:lnTo>
                  <a:lnTo>
                    <a:pt x="259395" y="571377"/>
                  </a:lnTo>
                  <a:lnTo>
                    <a:pt x="263845" y="526567"/>
                  </a:lnTo>
                  <a:lnTo>
                    <a:pt x="274431" y="482083"/>
                  </a:lnTo>
                  <a:lnTo>
                    <a:pt x="291087" y="438193"/>
                  </a:lnTo>
                  <a:lnTo>
                    <a:pt x="308719" y="403682"/>
                  </a:lnTo>
                  <a:lnTo>
                    <a:pt x="330106" y="369849"/>
                  </a:lnTo>
                  <a:lnTo>
                    <a:pt x="355168" y="336822"/>
                  </a:lnTo>
                  <a:lnTo>
                    <a:pt x="383807" y="304729"/>
                  </a:lnTo>
                  <a:lnTo>
                    <a:pt x="415917" y="273690"/>
                  </a:lnTo>
                  <a:lnTo>
                    <a:pt x="451373" y="243825"/>
                  </a:lnTo>
                  <a:lnTo>
                    <a:pt x="490041" y="215248"/>
                  </a:lnTo>
                  <a:lnTo>
                    <a:pt x="531772" y="188067"/>
                  </a:lnTo>
                  <a:lnTo>
                    <a:pt x="564988" y="168660"/>
                  </a:lnTo>
                  <a:lnTo>
                    <a:pt x="599765" y="150140"/>
                  </a:lnTo>
                  <a:lnTo>
                    <a:pt x="636029" y="132545"/>
                  </a:lnTo>
                  <a:lnTo>
                    <a:pt x="673706" y="115912"/>
                  </a:lnTo>
                  <a:lnTo>
                    <a:pt x="712714" y="100278"/>
                  </a:lnTo>
                  <a:lnTo>
                    <a:pt x="752964" y="85677"/>
                  </a:lnTo>
                  <a:lnTo>
                    <a:pt x="794374" y="72140"/>
                  </a:lnTo>
                  <a:lnTo>
                    <a:pt x="836858" y="59695"/>
                  </a:lnTo>
                  <a:lnTo>
                    <a:pt x="880321" y="48369"/>
                  </a:lnTo>
                  <a:lnTo>
                    <a:pt x="924667" y="38188"/>
                  </a:lnTo>
                  <a:lnTo>
                    <a:pt x="969804" y="29173"/>
                  </a:lnTo>
                  <a:lnTo>
                    <a:pt x="1015639" y="21342"/>
                  </a:lnTo>
                  <a:lnTo>
                    <a:pt x="1062070" y="14712"/>
                  </a:lnTo>
                  <a:lnTo>
                    <a:pt x="1108994" y="9299"/>
                  </a:lnTo>
                  <a:lnTo>
                    <a:pt x="1156312" y="5114"/>
                  </a:lnTo>
                  <a:lnTo>
                    <a:pt x="1203929" y="2165"/>
                  </a:lnTo>
                  <a:lnTo>
                    <a:pt x="1251739" y="459"/>
                  </a:lnTo>
                  <a:lnTo>
                    <a:pt x="1299629" y="0"/>
                  </a:lnTo>
                  <a:lnTo>
                    <a:pt x="1315600" y="124"/>
                  </a:lnTo>
                  <a:lnTo>
                    <a:pt x="1363456" y="1327"/>
                  </a:lnTo>
                  <a:lnTo>
                    <a:pt x="1411156" y="3776"/>
                  </a:lnTo>
                  <a:lnTo>
                    <a:pt x="1458608" y="7464"/>
                  </a:lnTo>
                  <a:lnTo>
                    <a:pt x="1505708" y="12384"/>
                  </a:lnTo>
                  <a:lnTo>
                    <a:pt x="1552354" y="18524"/>
                  </a:lnTo>
                  <a:lnTo>
                    <a:pt x="1598432" y="25872"/>
                  </a:lnTo>
                  <a:lnTo>
                    <a:pt x="1643864" y="34412"/>
                  </a:lnTo>
                  <a:lnTo>
                    <a:pt x="1688542" y="44127"/>
                  </a:lnTo>
                  <a:lnTo>
                    <a:pt x="1732379" y="54993"/>
                  </a:lnTo>
                  <a:lnTo>
                    <a:pt x="1775261" y="66989"/>
                  </a:lnTo>
                  <a:lnTo>
                    <a:pt x="1817118" y="80090"/>
                  </a:lnTo>
                  <a:lnTo>
                    <a:pt x="1857850" y="94267"/>
                  </a:lnTo>
                  <a:lnTo>
                    <a:pt x="1897364" y="109487"/>
                  </a:lnTo>
                  <a:lnTo>
                    <a:pt x="1935588" y="125721"/>
                  </a:lnTo>
                  <a:lnTo>
                    <a:pt x="1972430" y="142933"/>
                  </a:lnTo>
                  <a:lnTo>
                    <a:pt x="2007817" y="161086"/>
                  </a:lnTo>
                  <a:lnTo>
                    <a:pt x="2041668" y="180140"/>
                  </a:lnTo>
                  <a:lnTo>
                    <a:pt x="2084299" y="206878"/>
                  </a:lnTo>
                  <a:lnTo>
                    <a:pt x="2123908" y="235044"/>
                  </a:lnTo>
                  <a:lnTo>
                    <a:pt x="2160353" y="264531"/>
                  </a:lnTo>
                  <a:lnTo>
                    <a:pt x="2193482" y="295227"/>
                  </a:lnTo>
                  <a:lnTo>
                    <a:pt x="2223189" y="327014"/>
                  </a:lnTo>
                  <a:lnTo>
                    <a:pt x="2249341" y="359772"/>
                  </a:lnTo>
                  <a:lnTo>
                    <a:pt x="2271843" y="393375"/>
                  </a:lnTo>
                  <a:lnTo>
                    <a:pt x="2290619" y="427695"/>
                  </a:lnTo>
                  <a:lnTo>
                    <a:pt x="2308735" y="471404"/>
                  </a:lnTo>
                  <a:lnTo>
                    <a:pt x="2320793" y="515767"/>
                  </a:lnTo>
                  <a:lnTo>
                    <a:pt x="2326732" y="560520"/>
                  </a:lnTo>
                  <a:lnTo>
                    <a:pt x="2327384" y="578474"/>
                  </a:lnTo>
                  <a:lnTo>
                    <a:pt x="2327341" y="587451"/>
                  </a:lnTo>
                  <a:lnTo>
                    <a:pt x="2323425" y="632275"/>
                  </a:lnTo>
                  <a:lnTo>
                    <a:pt x="2313368" y="676797"/>
                  </a:lnTo>
                  <a:lnTo>
                    <a:pt x="2297232" y="720751"/>
                  </a:lnTo>
                  <a:lnTo>
                    <a:pt x="2280015" y="755327"/>
                  </a:lnTo>
                  <a:lnTo>
                    <a:pt x="2259032" y="789240"/>
                  </a:lnTo>
                  <a:lnTo>
                    <a:pt x="2234360" y="822360"/>
                  </a:lnTo>
                  <a:lnTo>
                    <a:pt x="2206108" y="854561"/>
                  </a:lnTo>
                  <a:lnTo>
                    <a:pt x="2174369" y="885719"/>
                  </a:lnTo>
                  <a:lnTo>
                    <a:pt x="2139269" y="915717"/>
                  </a:lnTo>
                  <a:lnTo>
                    <a:pt x="2100942" y="944439"/>
                  </a:lnTo>
                  <a:lnTo>
                    <a:pt x="2059532" y="971775"/>
                  </a:lnTo>
                  <a:lnTo>
                    <a:pt x="2026552" y="991302"/>
                  </a:lnTo>
                  <a:lnTo>
                    <a:pt x="1991997" y="1009958"/>
                  </a:lnTo>
                  <a:lnTo>
                    <a:pt x="1955943" y="1027691"/>
                  </a:lnTo>
                  <a:lnTo>
                    <a:pt x="1918466" y="1044467"/>
                  </a:lnTo>
                  <a:lnTo>
                    <a:pt x="1879647" y="1060247"/>
                  </a:lnTo>
                  <a:lnTo>
                    <a:pt x="1839569" y="1074996"/>
                  </a:lnTo>
                  <a:lnTo>
                    <a:pt x="1798321" y="1088688"/>
                  </a:lnTo>
                  <a:lnTo>
                    <a:pt x="1755987" y="1101294"/>
                  </a:lnTo>
                  <a:lnTo>
                    <a:pt x="1712660" y="1112780"/>
                  </a:lnTo>
                  <a:lnTo>
                    <a:pt x="1668436" y="1123129"/>
                  </a:lnTo>
                  <a:lnTo>
                    <a:pt x="1623405" y="1132317"/>
                  </a:lnTo>
                  <a:lnTo>
                    <a:pt x="1577662" y="1140323"/>
                  </a:lnTo>
                  <a:lnTo>
                    <a:pt x="1531320" y="1147119"/>
                  </a:lnTo>
                  <a:lnTo>
                    <a:pt x="1484458" y="1152715"/>
                  </a:lnTo>
                  <a:lnTo>
                    <a:pt x="1437187" y="1157077"/>
                  </a:lnTo>
                  <a:lnTo>
                    <a:pt x="1389604" y="1160203"/>
                  </a:lnTo>
                  <a:lnTo>
                    <a:pt x="1341821" y="1162092"/>
                  </a:lnTo>
                  <a:lnTo>
                    <a:pt x="1293934" y="1162730"/>
                  </a:lnTo>
                  <a:lnTo>
                    <a:pt x="1277966" y="1162664"/>
                  </a:lnTo>
                  <a:lnTo>
                    <a:pt x="1230099" y="1161642"/>
                  </a:lnTo>
                  <a:lnTo>
                    <a:pt x="1182364" y="1159374"/>
                  </a:lnTo>
                  <a:lnTo>
                    <a:pt x="1134867" y="1155864"/>
                  </a:lnTo>
                  <a:lnTo>
                    <a:pt x="1087714" y="1151122"/>
                  </a:lnTo>
                  <a:lnTo>
                    <a:pt x="1041003" y="1145158"/>
                  </a:lnTo>
                  <a:lnTo>
                    <a:pt x="994829" y="1137985"/>
                  </a:lnTo>
                  <a:lnTo>
                    <a:pt x="949296" y="1129614"/>
                  </a:lnTo>
                  <a:lnTo>
                    <a:pt x="904505" y="1120071"/>
                  </a:lnTo>
                  <a:lnTo>
                    <a:pt x="860547" y="1109365"/>
                  </a:lnTo>
                  <a:lnTo>
                    <a:pt x="817516" y="1097535"/>
                  </a:lnTo>
                  <a:lnTo>
                    <a:pt x="775505" y="1084590"/>
                  </a:lnTo>
                  <a:lnTo>
                    <a:pt x="734609" y="1070569"/>
                  </a:lnTo>
                  <a:lnTo>
                    <a:pt x="694912" y="1055494"/>
                  </a:lnTo>
                  <a:lnTo>
                    <a:pt x="656496" y="1039406"/>
                  </a:lnTo>
                  <a:lnTo>
                    <a:pt x="631640" y="1028129"/>
                  </a:lnTo>
                  <a:lnTo>
                    <a:pt x="0" y="1219571"/>
                  </a:lnTo>
                  <a:close/>
                </a:path>
              </a:pathLst>
            </a:custGeom>
            <a:ln w="28592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499838" y="749753"/>
            <a:ext cx="1545590" cy="445134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220979" marR="5080" indent="-208915">
              <a:lnSpc>
                <a:spcPts val="1500"/>
              </a:lnSpc>
              <a:spcBef>
                <a:spcPts val="400"/>
              </a:spcBef>
            </a:pPr>
            <a:r>
              <a:rPr dirty="0" sz="1500" spc="-90">
                <a:latin typeface="Arial"/>
                <a:cs typeface="Arial"/>
              </a:rPr>
              <a:t>a </a:t>
            </a:r>
            <a:r>
              <a:rPr dirty="0" sz="1500" spc="-229">
                <a:latin typeface="Arial"/>
                <a:cs typeface="Arial"/>
              </a:rPr>
              <a:t>ERASMUS+ </a:t>
            </a:r>
            <a:r>
              <a:rPr dirty="0" sz="1500" spc="-145">
                <a:latin typeface="Arial"/>
                <a:cs typeface="Arial"/>
              </a:rPr>
              <a:t>KA229  </a:t>
            </a:r>
            <a:r>
              <a:rPr dirty="0" sz="1500" spc="-185">
                <a:latin typeface="Arial"/>
                <a:cs typeface="Arial"/>
              </a:rPr>
              <a:t>PARTNERSHIP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74287" y="5794647"/>
            <a:ext cx="3068878" cy="638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4609" y="200144"/>
            <a:ext cx="3030855" cy="1877695"/>
            <a:chOff x="6404609" y="200144"/>
            <a:chExt cx="3030855" cy="1877695"/>
          </a:xfrm>
        </p:grpSpPr>
        <p:sp>
          <p:nvSpPr>
            <p:cNvPr id="3" name="object 3"/>
            <p:cNvSpPr/>
            <p:nvPr/>
          </p:nvSpPr>
          <p:spPr>
            <a:xfrm>
              <a:off x="6404609" y="200144"/>
              <a:ext cx="3030752" cy="18775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18905" y="214440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58046" y="200144"/>
            <a:ext cx="4937125" cy="1877695"/>
            <a:chOff x="1258046" y="200144"/>
            <a:chExt cx="4937125" cy="1877695"/>
          </a:xfrm>
        </p:grpSpPr>
        <p:sp>
          <p:nvSpPr>
            <p:cNvPr id="6" name="object 6"/>
            <p:cNvSpPr/>
            <p:nvPr/>
          </p:nvSpPr>
          <p:spPr>
            <a:xfrm>
              <a:off x="1258046" y="200144"/>
              <a:ext cx="4936886" cy="1877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72342" y="214440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498482" y="2277825"/>
            <a:ext cx="4937125" cy="1877695"/>
            <a:chOff x="4498482" y="2277825"/>
            <a:chExt cx="4937125" cy="1877695"/>
          </a:xfrm>
        </p:grpSpPr>
        <p:sp>
          <p:nvSpPr>
            <p:cNvPr id="9" name="object 9"/>
            <p:cNvSpPr/>
            <p:nvPr/>
          </p:nvSpPr>
          <p:spPr>
            <a:xfrm>
              <a:off x="4498482" y="2277825"/>
              <a:ext cx="4936886" cy="18775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12778" y="2292121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4355500"/>
            <a:ext cx="4937125" cy="1877695"/>
            <a:chOff x="1258046" y="4355500"/>
            <a:chExt cx="4937125" cy="1877695"/>
          </a:xfrm>
        </p:grpSpPr>
        <p:sp>
          <p:nvSpPr>
            <p:cNvPr id="12" name="object 12"/>
            <p:cNvSpPr/>
            <p:nvPr/>
          </p:nvSpPr>
          <p:spPr>
            <a:xfrm>
              <a:off x="1258046" y="4355500"/>
              <a:ext cx="4936886" cy="18775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4369796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258046" y="2277825"/>
            <a:ext cx="3030855" cy="1877695"/>
            <a:chOff x="1258046" y="2277825"/>
            <a:chExt cx="3030855" cy="1877695"/>
          </a:xfrm>
        </p:grpSpPr>
        <p:sp>
          <p:nvSpPr>
            <p:cNvPr id="15" name="object 15"/>
            <p:cNvSpPr/>
            <p:nvPr/>
          </p:nvSpPr>
          <p:spPr>
            <a:xfrm>
              <a:off x="1258046" y="2277825"/>
              <a:ext cx="3030752" cy="18775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272342" y="2292121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6404609" y="4355500"/>
            <a:ext cx="3030855" cy="1877695"/>
            <a:chOff x="6404609" y="4355500"/>
            <a:chExt cx="3030855" cy="1877695"/>
          </a:xfrm>
        </p:grpSpPr>
        <p:sp>
          <p:nvSpPr>
            <p:cNvPr id="18" name="object 18"/>
            <p:cNvSpPr/>
            <p:nvPr/>
          </p:nvSpPr>
          <p:spPr>
            <a:xfrm>
              <a:off x="6404609" y="4355500"/>
              <a:ext cx="3030752" cy="18775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18905" y="4369796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8046" y="200138"/>
            <a:ext cx="3068955" cy="6033135"/>
            <a:chOff x="1258046" y="200138"/>
            <a:chExt cx="3068955" cy="6033135"/>
          </a:xfrm>
        </p:grpSpPr>
        <p:sp>
          <p:nvSpPr>
            <p:cNvPr id="3" name="object 3"/>
            <p:cNvSpPr/>
            <p:nvPr/>
          </p:nvSpPr>
          <p:spPr>
            <a:xfrm>
              <a:off x="1258046" y="200138"/>
              <a:ext cx="3068875" cy="60329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72342" y="214434"/>
              <a:ext cx="3040380" cy="6004560"/>
            </a:xfrm>
            <a:custGeom>
              <a:avLst/>
              <a:gdLst/>
              <a:ahLst/>
              <a:cxnLst/>
              <a:rect l="l" t="t" r="r" b="b"/>
              <a:pathLst>
                <a:path w="3040379" h="6004560">
                  <a:moveTo>
                    <a:pt x="0" y="0"/>
                  </a:moveTo>
                  <a:lnTo>
                    <a:pt x="3040283" y="0"/>
                  </a:lnTo>
                  <a:lnTo>
                    <a:pt x="2087216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3573984" y="200138"/>
            <a:ext cx="5861685" cy="6033135"/>
            <a:chOff x="3573984" y="200138"/>
            <a:chExt cx="5861685" cy="6033135"/>
          </a:xfrm>
        </p:grpSpPr>
        <p:sp>
          <p:nvSpPr>
            <p:cNvPr id="6" name="object 6"/>
            <p:cNvSpPr/>
            <p:nvPr/>
          </p:nvSpPr>
          <p:spPr>
            <a:xfrm>
              <a:off x="6366470" y="200138"/>
              <a:ext cx="3068875" cy="60329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380766" y="214434"/>
              <a:ext cx="3040380" cy="6004560"/>
            </a:xfrm>
            <a:custGeom>
              <a:avLst/>
              <a:gdLst/>
              <a:ahLst/>
              <a:cxnLst/>
              <a:rect l="l" t="t" r="r" b="b"/>
              <a:pathLst>
                <a:path w="3040379" h="6004560">
                  <a:moveTo>
                    <a:pt x="953066" y="0"/>
                  </a:moveTo>
                  <a:lnTo>
                    <a:pt x="3040283" y="0"/>
                  </a:lnTo>
                  <a:lnTo>
                    <a:pt x="3040283" y="6004321"/>
                  </a:lnTo>
                  <a:lnTo>
                    <a:pt x="0" y="6004321"/>
                  </a:lnTo>
                  <a:lnTo>
                    <a:pt x="953066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573984" y="200138"/>
              <a:ext cx="3545408" cy="6032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588280" y="214434"/>
              <a:ext cx="3517265" cy="6004560"/>
            </a:xfrm>
            <a:custGeom>
              <a:avLst/>
              <a:gdLst/>
              <a:ahLst/>
              <a:cxnLst/>
              <a:rect l="l" t="t" r="r" b="b"/>
              <a:pathLst>
                <a:path w="3517265" h="6004560">
                  <a:moveTo>
                    <a:pt x="953066" y="0"/>
                  </a:moveTo>
                  <a:lnTo>
                    <a:pt x="3516816" y="0"/>
                  </a:lnTo>
                  <a:lnTo>
                    <a:pt x="2563749" y="6004321"/>
                  </a:lnTo>
                  <a:lnTo>
                    <a:pt x="0" y="6004321"/>
                  </a:lnTo>
                  <a:lnTo>
                    <a:pt x="953066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43004" y="3316651"/>
            <a:ext cx="2592705" cy="2916555"/>
            <a:chOff x="6843004" y="3316651"/>
            <a:chExt cx="2592705" cy="2916555"/>
          </a:xfrm>
        </p:grpSpPr>
        <p:sp>
          <p:nvSpPr>
            <p:cNvPr id="3" name="object 3"/>
            <p:cNvSpPr/>
            <p:nvPr/>
          </p:nvSpPr>
          <p:spPr>
            <a:xfrm>
              <a:off x="6843004" y="3316651"/>
              <a:ext cx="2592341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857300" y="333094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4050517" y="3316651"/>
            <a:ext cx="2592705" cy="2916555"/>
            <a:chOff x="4050517" y="3316651"/>
            <a:chExt cx="2592705" cy="2916555"/>
          </a:xfrm>
        </p:grpSpPr>
        <p:sp>
          <p:nvSpPr>
            <p:cNvPr id="6" name="object 6"/>
            <p:cNvSpPr/>
            <p:nvPr/>
          </p:nvSpPr>
          <p:spPr>
            <a:xfrm>
              <a:off x="4050517" y="3316651"/>
              <a:ext cx="2592341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64813" y="333094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58046" y="3316651"/>
            <a:ext cx="2592705" cy="2916555"/>
            <a:chOff x="1258046" y="3316651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1258046" y="3316651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72342" y="333094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200138"/>
            <a:ext cx="8177530" cy="2916555"/>
            <a:chOff x="1258046" y="200138"/>
            <a:chExt cx="8177530" cy="2916555"/>
          </a:xfrm>
        </p:grpSpPr>
        <p:sp>
          <p:nvSpPr>
            <p:cNvPr id="12" name="object 12"/>
            <p:cNvSpPr/>
            <p:nvPr/>
          </p:nvSpPr>
          <p:spPr>
            <a:xfrm>
              <a:off x="1272342" y="214434"/>
              <a:ext cx="8148955" cy="2887980"/>
            </a:xfrm>
            <a:custGeom>
              <a:avLst/>
              <a:gdLst/>
              <a:ahLst/>
              <a:cxnLst/>
              <a:rect l="l" t="t" r="r" b="b"/>
              <a:pathLst>
                <a:path w="8148955" h="2887980">
                  <a:moveTo>
                    <a:pt x="8148722" y="2887792"/>
                  </a:moveTo>
                  <a:lnTo>
                    <a:pt x="0" y="2887792"/>
                  </a:lnTo>
                  <a:lnTo>
                    <a:pt x="0" y="0"/>
                  </a:lnTo>
                  <a:lnTo>
                    <a:pt x="8148722" y="0"/>
                  </a:lnTo>
                  <a:lnTo>
                    <a:pt x="8148722" y="28877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214434"/>
              <a:ext cx="8148955" cy="2887980"/>
            </a:xfrm>
            <a:custGeom>
              <a:avLst/>
              <a:gdLst/>
              <a:ahLst/>
              <a:cxnLst/>
              <a:rect l="l" t="t" r="r" b="b"/>
              <a:pathLst>
                <a:path w="8148955" h="2887980">
                  <a:moveTo>
                    <a:pt x="0" y="0"/>
                  </a:moveTo>
                  <a:lnTo>
                    <a:pt x="8148722" y="0"/>
                  </a:lnTo>
                  <a:lnTo>
                    <a:pt x="8148722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343823" y="214434"/>
              <a:ext cx="8077224" cy="28877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272342" y="214434"/>
              <a:ext cx="8148955" cy="2887980"/>
            </a:xfrm>
            <a:custGeom>
              <a:avLst/>
              <a:gdLst/>
              <a:ahLst/>
              <a:cxnLst/>
              <a:rect l="l" t="t" r="r" b="b"/>
              <a:pathLst>
                <a:path w="8148955" h="2887980">
                  <a:moveTo>
                    <a:pt x="0" y="0"/>
                  </a:moveTo>
                  <a:lnTo>
                    <a:pt x="8148722" y="0"/>
                  </a:lnTo>
                  <a:lnTo>
                    <a:pt x="8148722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3316681"/>
            <a:ext cx="5385435" cy="2916555"/>
            <a:chOff x="4050517" y="3316681"/>
            <a:chExt cx="5385435" cy="2916555"/>
          </a:xfrm>
        </p:grpSpPr>
        <p:sp>
          <p:nvSpPr>
            <p:cNvPr id="3" name="object 3"/>
            <p:cNvSpPr/>
            <p:nvPr/>
          </p:nvSpPr>
          <p:spPr>
            <a:xfrm>
              <a:off x="4050517" y="3316681"/>
              <a:ext cx="5384827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3330977"/>
              <a:ext cx="5356860" cy="2887980"/>
            </a:xfrm>
            <a:custGeom>
              <a:avLst/>
              <a:gdLst/>
              <a:ahLst/>
              <a:cxnLst/>
              <a:rect l="l" t="t" r="r" b="b"/>
              <a:pathLst>
                <a:path w="5356859" h="2887979">
                  <a:moveTo>
                    <a:pt x="0" y="0"/>
                  </a:moveTo>
                  <a:lnTo>
                    <a:pt x="5356235" y="0"/>
                  </a:lnTo>
                  <a:lnTo>
                    <a:pt x="5356235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843004" y="200144"/>
            <a:ext cx="2592705" cy="2916555"/>
            <a:chOff x="6843004" y="200144"/>
            <a:chExt cx="2592705" cy="2916555"/>
          </a:xfrm>
        </p:grpSpPr>
        <p:sp>
          <p:nvSpPr>
            <p:cNvPr id="6" name="object 6"/>
            <p:cNvSpPr/>
            <p:nvPr/>
          </p:nvSpPr>
          <p:spPr>
            <a:xfrm>
              <a:off x="6843004" y="200144"/>
              <a:ext cx="2592341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7300" y="214440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58046" y="200144"/>
            <a:ext cx="2592705" cy="2916555"/>
            <a:chOff x="1258046" y="200144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1258046" y="200144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72342" y="214440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3316681"/>
            <a:ext cx="2592705" cy="2916555"/>
            <a:chOff x="1258046" y="3316681"/>
            <a:chExt cx="2592705" cy="2916555"/>
          </a:xfrm>
        </p:grpSpPr>
        <p:sp>
          <p:nvSpPr>
            <p:cNvPr id="12" name="object 12"/>
            <p:cNvSpPr/>
            <p:nvPr/>
          </p:nvSpPr>
          <p:spPr>
            <a:xfrm>
              <a:off x="1258046" y="3316681"/>
              <a:ext cx="2592341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4050517" y="200144"/>
            <a:ext cx="2592705" cy="2916555"/>
            <a:chOff x="4050517" y="200144"/>
            <a:chExt cx="2592705" cy="2916555"/>
          </a:xfrm>
        </p:grpSpPr>
        <p:sp>
          <p:nvSpPr>
            <p:cNvPr id="15" name="object 15"/>
            <p:cNvSpPr/>
            <p:nvPr/>
          </p:nvSpPr>
          <p:spPr>
            <a:xfrm>
              <a:off x="4050517" y="200144"/>
              <a:ext cx="2592341" cy="291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64813" y="214440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200144"/>
            <a:ext cx="5385435" cy="1877695"/>
            <a:chOff x="4050517" y="200144"/>
            <a:chExt cx="5385435" cy="1877695"/>
          </a:xfrm>
        </p:grpSpPr>
        <p:sp>
          <p:nvSpPr>
            <p:cNvPr id="3" name="object 3"/>
            <p:cNvSpPr/>
            <p:nvPr/>
          </p:nvSpPr>
          <p:spPr>
            <a:xfrm>
              <a:off x="4050517" y="200144"/>
              <a:ext cx="5384827" cy="18775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214440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58046" y="200144"/>
            <a:ext cx="2592705" cy="6033135"/>
            <a:chOff x="1258046" y="200144"/>
            <a:chExt cx="2592705" cy="6033135"/>
          </a:xfrm>
        </p:grpSpPr>
        <p:sp>
          <p:nvSpPr>
            <p:cNvPr id="6" name="object 6"/>
            <p:cNvSpPr/>
            <p:nvPr/>
          </p:nvSpPr>
          <p:spPr>
            <a:xfrm>
              <a:off x="1258046" y="200144"/>
              <a:ext cx="2592341" cy="60329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72342" y="214440"/>
              <a:ext cx="2564130" cy="6004560"/>
            </a:xfrm>
            <a:custGeom>
              <a:avLst/>
              <a:gdLst/>
              <a:ahLst/>
              <a:cxnLst/>
              <a:rect l="l" t="t" r="r" b="b"/>
              <a:pathLst>
                <a:path w="2564129" h="6004560">
                  <a:moveTo>
                    <a:pt x="0" y="0"/>
                  </a:moveTo>
                  <a:lnTo>
                    <a:pt x="2563749" y="0"/>
                  </a:lnTo>
                  <a:lnTo>
                    <a:pt x="2563749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050517" y="4355500"/>
            <a:ext cx="5385435" cy="1877695"/>
            <a:chOff x="4050517" y="4355500"/>
            <a:chExt cx="5385435" cy="1877695"/>
          </a:xfrm>
        </p:grpSpPr>
        <p:sp>
          <p:nvSpPr>
            <p:cNvPr id="9" name="object 9"/>
            <p:cNvSpPr/>
            <p:nvPr/>
          </p:nvSpPr>
          <p:spPr>
            <a:xfrm>
              <a:off x="4050517" y="4355500"/>
              <a:ext cx="5384827" cy="18775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064813" y="4369796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4050517" y="2277825"/>
            <a:ext cx="5385435" cy="1877695"/>
            <a:chOff x="4050517" y="2277825"/>
            <a:chExt cx="5385435" cy="1877695"/>
          </a:xfrm>
        </p:grpSpPr>
        <p:sp>
          <p:nvSpPr>
            <p:cNvPr id="12" name="object 12"/>
            <p:cNvSpPr/>
            <p:nvPr/>
          </p:nvSpPr>
          <p:spPr>
            <a:xfrm>
              <a:off x="4050517" y="2277825"/>
              <a:ext cx="5384827" cy="18775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64813" y="2292121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8046" y="200156"/>
            <a:ext cx="2592705" cy="2916555"/>
            <a:chOff x="1258046" y="200156"/>
            <a:chExt cx="2592705" cy="2916555"/>
          </a:xfrm>
        </p:grpSpPr>
        <p:sp>
          <p:nvSpPr>
            <p:cNvPr id="3" name="object 3"/>
            <p:cNvSpPr/>
            <p:nvPr/>
          </p:nvSpPr>
          <p:spPr>
            <a:xfrm>
              <a:off x="1258046" y="200156"/>
              <a:ext cx="2592341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72342" y="214452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843004" y="200156"/>
            <a:ext cx="2592705" cy="6033135"/>
            <a:chOff x="6843004" y="200156"/>
            <a:chExt cx="2592705" cy="6033135"/>
          </a:xfrm>
        </p:grpSpPr>
        <p:sp>
          <p:nvSpPr>
            <p:cNvPr id="6" name="object 6"/>
            <p:cNvSpPr/>
            <p:nvPr/>
          </p:nvSpPr>
          <p:spPr>
            <a:xfrm>
              <a:off x="6843004" y="200156"/>
              <a:ext cx="2592341" cy="60329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7300" y="214452"/>
              <a:ext cx="2564130" cy="6004560"/>
            </a:xfrm>
            <a:custGeom>
              <a:avLst/>
              <a:gdLst/>
              <a:ahLst/>
              <a:cxnLst/>
              <a:rect l="l" t="t" r="r" b="b"/>
              <a:pathLst>
                <a:path w="2564129" h="6004560">
                  <a:moveTo>
                    <a:pt x="0" y="0"/>
                  </a:moveTo>
                  <a:lnTo>
                    <a:pt x="2563749" y="0"/>
                  </a:lnTo>
                  <a:lnTo>
                    <a:pt x="2563749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58046" y="3316681"/>
            <a:ext cx="2592705" cy="2916555"/>
            <a:chOff x="1258046" y="3316681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1258046" y="3316681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72342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4050517" y="3316681"/>
            <a:ext cx="2592705" cy="2916555"/>
            <a:chOff x="4050517" y="3316681"/>
            <a:chExt cx="2592705" cy="2916555"/>
          </a:xfrm>
        </p:grpSpPr>
        <p:sp>
          <p:nvSpPr>
            <p:cNvPr id="12" name="object 12"/>
            <p:cNvSpPr/>
            <p:nvPr/>
          </p:nvSpPr>
          <p:spPr>
            <a:xfrm>
              <a:off x="4050517" y="3316681"/>
              <a:ext cx="2592341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64813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4050517" y="200156"/>
            <a:ext cx="2592705" cy="2916555"/>
            <a:chOff x="4050517" y="200156"/>
            <a:chExt cx="2592705" cy="2916555"/>
          </a:xfrm>
        </p:grpSpPr>
        <p:sp>
          <p:nvSpPr>
            <p:cNvPr id="15" name="object 15"/>
            <p:cNvSpPr/>
            <p:nvPr/>
          </p:nvSpPr>
          <p:spPr>
            <a:xfrm>
              <a:off x="4050517" y="200156"/>
              <a:ext cx="2592341" cy="291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64813" y="214452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1530" y="200132"/>
            <a:ext cx="3983990" cy="6033135"/>
            <a:chOff x="5451530" y="200132"/>
            <a:chExt cx="3983990" cy="6033135"/>
          </a:xfrm>
        </p:grpSpPr>
        <p:sp>
          <p:nvSpPr>
            <p:cNvPr id="3" name="object 3"/>
            <p:cNvSpPr/>
            <p:nvPr/>
          </p:nvSpPr>
          <p:spPr>
            <a:xfrm>
              <a:off x="5451530" y="200132"/>
              <a:ext cx="3983819" cy="60329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65826" y="214428"/>
              <a:ext cx="3955415" cy="6004560"/>
            </a:xfrm>
            <a:custGeom>
              <a:avLst/>
              <a:gdLst/>
              <a:ahLst/>
              <a:cxnLst/>
              <a:rect l="l" t="t" r="r" b="b"/>
              <a:pathLst>
                <a:path w="3955415" h="6004560">
                  <a:moveTo>
                    <a:pt x="0" y="0"/>
                  </a:moveTo>
                  <a:lnTo>
                    <a:pt x="3955227" y="0"/>
                  </a:lnTo>
                  <a:lnTo>
                    <a:pt x="3955227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272342" y="214428"/>
            <a:ext cx="3993515" cy="6004560"/>
          </a:xfrm>
          <a:prstGeom prst="rect">
            <a:avLst/>
          </a:prstGeom>
          <a:solidFill>
            <a:srgbClr val="FFFFFF"/>
          </a:solidFill>
          <a:ln w="28592">
            <a:solidFill>
              <a:srgbClr val="000000"/>
            </a:solidFill>
          </a:ln>
        </p:spPr>
        <p:txBody>
          <a:bodyPr wrap="square" lIns="0" tIns="147955" rIns="0" bIns="0" rtlCol="0" vert="horz">
            <a:spAutoFit/>
          </a:bodyPr>
          <a:lstStyle/>
          <a:p>
            <a:pPr marL="175895" marR="21590">
              <a:lnSpc>
                <a:spcPct val="100000"/>
              </a:lnSpc>
              <a:spcBef>
                <a:spcPts val="1165"/>
              </a:spcBef>
            </a:pPr>
            <a:r>
              <a:rPr dirty="0" sz="1350" spc="35" b="1">
                <a:latin typeface="Arial"/>
                <a:cs typeface="Arial"/>
              </a:rPr>
              <a:t>Day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spc="15" b="1">
                <a:latin typeface="Arial"/>
                <a:cs typeface="Arial"/>
              </a:rPr>
              <a:t>3</a:t>
            </a:r>
            <a:endParaRPr sz="1350">
              <a:latin typeface="Arial"/>
              <a:cs typeface="Arial"/>
            </a:endParaRPr>
          </a:p>
          <a:p>
            <a:pPr marL="175895" marR="21590">
              <a:lnSpc>
                <a:spcPct val="100000"/>
              </a:lnSpc>
              <a:spcBef>
                <a:spcPts val="330"/>
              </a:spcBef>
            </a:pPr>
            <a:r>
              <a:rPr dirty="0" sz="1350" spc="10">
                <a:latin typeface="Arial"/>
                <a:cs typeface="Arial"/>
              </a:rPr>
              <a:t>10:00-12:30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Workshop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with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65">
                <a:latin typeface="Arial"/>
                <a:cs typeface="Arial"/>
              </a:rPr>
              <a:t>their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peers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90">
                <a:latin typeface="Arial"/>
                <a:cs typeface="Arial"/>
              </a:rPr>
              <a:t>from</a:t>
            </a:r>
            <a:endParaRPr sz="1350">
              <a:latin typeface="Arial"/>
              <a:cs typeface="Arial"/>
            </a:endParaRPr>
          </a:p>
          <a:p>
            <a:pPr marL="175895">
              <a:lnSpc>
                <a:spcPct val="120400"/>
              </a:lnSpc>
            </a:pPr>
            <a:r>
              <a:rPr dirty="0" sz="1350" spc="20">
                <a:latin typeface="Arial"/>
                <a:cs typeface="Arial"/>
              </a:rPr>
              <a:t>local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schools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and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25">
                <a:latin typeface="Arial"/>
                <a:cs typeface="Arial"/>
              </a:rPr>
              <a:t>high-schools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35">
                <a:latin typeface="Arial"/>
                <a:cs typeface="Arial"/>
              </a:rPr>
              <a:t>involved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in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other  </a:t>
            </a:r>
            <a:r>
              <a:rPr dirty="0" sz="1350" spc="10">
                <a:latin typeface="Arial"/>
                <a:cs typeface="Arial"/>
              </a:rPr>
              <a:t>Erasmus+ </a:t>
            </a:r>
            <a:r>
              <a:rPr dirty="0" sz="1350" spc="50">
                <a:latin typeface="Arial"/>
                <a:cs typeface="Arial"/>
              </a:rPr>
              <a:t>project </a:t>
            </a:r>
            <a:r>
              <a:rPr dirty="0" sz="1350" spc="60">
                <a:latin typeface="Arial"/>
                <a:cs typeface="Arial"/>
              </a:rPr>
              <a:t>about </a:t>
            </a:r>
            <a:r>
              <a:rPr dirty="0" sz="1350" spc="40">
                <a:latin typeface="Arial"/>
                <a:cs typeface="Arial"/>
              </a:rPr>
              <a:t>bullying</a:t>
            </a:r>
            <a:r>
              <a:rPr dirty="0" sz="1350" spc="-229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and</a:t>
            </a:r>
            <a:endParaRPr sz="1350">
              <a:latin typeface="Arial"/>
              <a:cs typeface="Arial"/>
            </a:endParaRPr>
          </a:p>
          <a:p>
            <a:pPr marL="175895" marR="21590">
              <a:lnSpc>
                <a:spcPct val="100000"/>
              </a:lnSpc>
              <a:spcBef>
                <a:spcPts val="330"/>
              </a:spcBef>
            </a:pPr>
            <a:r>
              <a:rPr dirty="0" sz="1350" spc="45">
                <a:latin typeface="Arial"/>
                <a:cs typeface="Arial"/>
              </a:rPr>
              <a:t>befriending; </a:t>
            </a:r>
            <a:r>
              <a:rPr dirty="0" sz="1350" spc="20">
                <a:latin typeface="Arial"/>
                <a:cs typeface="Arial"/>
              </a:rPr>
              <a:t>Recording </a:t>
            </a:r>
            <a:r>
              <a:rPr dirty="0" sz="1350" spc="40">
                <a:latin typeface="Arial"/>
                <a:cs typeface="Arial"/>
              </a:rPr>
              <a:t>ﬂash </a:t>
            </a:r>
            <a:r>
              <a:rPr dirty="0" sz="1350" spc="60">
                <a:latin typeface="Arial"/>
                <a:cs typeface="Arial"/>
              </a:rPr>
              <a:t>mobs</a:t>
            </a:r>
            <a:r>
              <a:rPr dirty="0" sz="1350" spc="-220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about</a:t>
            </a:r>
            <a:endParaRPr sz="1350">
              <a:latin typeface="Arial"/>
              <a:cs typeface="Arial"/>
            </a:endParaRPr>
          </a:p>
          <a:p>
            <a:pPr algn="just" marL="175895" marR="21590">
              <a:lnSpc>
                <a:spcPct val="120400"/>
              </a:lnSpc>
            </a:pPr>
            <a:r>
              <a:rPr dirty="0" sz="1350" spc="50">
                <a:latin typeface="Arial"/>
                <a:cs typeface="Arial"/>
              </a:rPr>
              <a:t>befriending </a:t>
            </a:r>
            <a:r>
              <a:rPr dirty="0" sz="1350" spc="-20">
                <a:latin typeface="Arial"/>
                <a:cs typeface="Arial"/>
              </a:rPr>
              <a:t>; </a:t>
            </a:r>
            <a:r>
              <a:rPr dirty="0" sz="1350" spc="60">
                <a:latin typeface="Arial"/>
                <a:cs typeface="Arial"/>
              </a:rPr>
              <a:t>the</a:t>
            </a:r>
            <a:r>
              <a:rPr dirty="0" sz="1350" spc="-260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students </a:t>
            </a:r>
            <a:r>
              <a:rPr dirty="0" sz="1350" spc="25">
                <a:latin typeface="Arial"/>
                <a:cs typeface="Arial"/>
              </a:rPr>
              <a:t>received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30">
                <a:latin typeface="Arial"/>
                <a:cs typeface="Arial"/>
              </a:rPr>
              <a:t>Certiﬁcate  </a:t>
            </a:r>
            <a:r>
              <a:rPr dirty="0" sz="1350" spc="70">
                <a:latin typeface="Arial"/>
                <a:cs typeface="Arial"/>
              </a:rPr>
              <a:t>of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10">
                <a:latin typeface="Arial"/>
                <a:cs typeface="Arial"/>
              </a:rPr>
              <a:t>Active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35">
                <a:latin typeface="Arial"/>
                <a:cs typeface="Arial"/>
              </a:rPr>
              <a:t>Participation.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Students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will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upload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the  drama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play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and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the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0">
                <a:latin typeface="Arial"/>
                <a:cs typeface="Arial"/>
              </a:rPr>
              <a:t>ﬂash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mobs</a:t>
            </a:r>
            <a:endParaRPr sz="1350">
              <a:latin typeface="Arial"/>
              <a:cs typeface="Arial"/>
            </a:endParaRPr>
          </a:p>
          <a:p>
            <a:pPr marL="175895" marR="130175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14:00-16:00 </a:t>
            </a:r>
            <a:r>
              <a:rPr dirty="0" sz="1350" spc="50">
                <a:latin typeface="Arial"/>
                <a:cs typeface="Arial"/>
              </a:rPr>
              <a:t>International </a:t>
            </a:r>
            <a:r>
              <a:rPr dirty="0" sz="1350" spc="25">
                <a:latin typeface="Arial"/>
                <a:cs typeface="Arial"/>
              </a:rPr>
              <a:t>festival- </a:t>
            </a:r>
            <a:r>
              <a:rPr dirty="0" sz="1350" spc="-50">
                <a:latin typeface="Arial"/>
                <a:cs typeface="Arial"/>
              </a:rPr>
              <a:t>TEDx</a:t>
            </a:r>
            <a:r>
              <a:rPr dirty="0" sz="1350" spc="-195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where  </a:t>
            </a:r>
            <a:r>
              <a:rPr dirty="0" sz="1350" spc="25">
                <a:latin typeface="Arial"/>
                <a:cs typeface="Arial"/>
              </a:rPr>
              <a:t>all </a:t>
            </a:r>
            <a:r>
              <a:rPr dirty="0" sz="1350" spc="60">
                <a:latin typeface="Arial"/>
                <a:cs typeface="Arial"/>
              </a:rPr>
              <a:t>the </a:t>
            </a:r>
            <a:r>
              <a:rPr dirty="0" sz="1350" spc="45">
                <a:latin typeface="Arial"/>
                <a:cs typeface="Arial"/>
              </a:rPr>
              <a:t>students </a:t>
            </a:r>
            <a:r>
              <a:rPr dirty="0" sz="1350" spc="35">
                <a:latin typeface="Arial"/>
                <a:cs typeface="Arial"/>
              </a:rPr>
              <a:t>involved </a:t>
            </a:r>
            <a:r>
              <a:rPr dirty="0" sz="1350" spc="55">
                <a:latin typeface="Arial"/>
                <a:cs typeface="Arial"/>
              </a:rPr>
              <a:t>in </a:t>
            </a:r>
            <a:r>
              <a:rPr dirty="0" sz="1350" spc="60">
                <a:latin typeface="Arial"/>
                <a:cs typeface="Arial"/>
              </a:rPr>
              <a:t>the short-term  </a:t>
            </a:r>
            <a:r>
              <a:rPr dirty="0" sz="1350" spc="10">
                <a:latin typeface="Arial"/>
                <a:cs typeface="Arial"/>
              </a:rPr>
              <a:t>exchanges </a:t>
            </a:r>
            <a:r>
              <a:rPr dirty="0" sz="1350" spc="70">
                <a:latin typeface="Arial"/>
                <a:cs typeface="Arial"/>
              </a:rPr>
              <a:t>of </a:t>
            </a:r>
            <a:r>
              <a:rPr dirty="0" sz="1350" spc="45">
                <a:latin typeface="Arial"/>
                <a:cs typeface="Arial"/>
              </a:rPr>
              <a:t>groups </a:t>
            </a:r>
            <a:r>
              <a:rPr dirty="0" sz="1350" spc="70">
                <a:latin typeface="Arial"/>
                <a:cs typeface="Arial"/>
              </a:rPr>
              <a:t>of </a:t>
            </a:r>
            <a:r>
              <a:rPr dirty="0" sz="1350" spc="45">
                <a:latin typeface="Arial"/>
                <a:cs typeface="Arial"/>
              </a:rPr>
              <a:t>pupils </a:t>
            </a:r>
            <a:r>
              <a:rPr dirty="0" sz="1350" spc="55">
                <a:latin typeface="Arial"/>
                <a:cs typeface="Arial"/>
              </a:rPr>
              <a:t>in </a:t>
            </a:r>
            <a:r>
              <a:rPr dirty="0" sz="1350" spc="25">
                <a:latin typeface="Arial"/>
                <a:cs typeface="Arial"/>
              </a:rPr>
              <a:t>Romania  </a:t>
            </a:r>
            <a:r>
              <a:rPr dirty="0" sz="1350" spc="40">
                <a:latin typeface="Arial"/>
                <a:cs typeface="Arial"/>
              </a:rPr>
              <a:t>talked </a:t>
            </a:r>
            <a:r>
              <a:rPr dirty="0" sz="1350" spc="60">
                <a:latin typeface="Arial"/>
                <a:cs typeface="Arial"/>
              </a:rPr>
              <a:t>about </a:t>
            </a:r>
            <a:r>
              <a:rPr dirty="0" sz="1350" spc="40">
                <a:latin typeface="Arial"/>
                <a:cs typeface="Arial"/>
              </a:rPr>
              <a:t>bullying </a:t>
            </a:r>
            <a:r>
              <a:rPr dirty="0" sz="1350" spc="50">
                <a:latin typeface="Arial"/>
                <a:cs typeface="Arial"/>
              </a:rPr>
              <a:t>and</a:t>
            </a:r>
            <a:r>
              <a:rPr dirty="0" sz="1350" spc="-235">
                <a:latin typeface="Arial"/>
                <a:cs typeface="Arial"/>
              </a:rPr>
              <a:t> </a:t>
            </a:r>
            <a:r>
              <a:rPr dirty="0" sz="1350" spc="40">
                <a:latin typeface="Arial"/>
                <a:cs typeface="Arial"/>
              </a:rPr>
              <a:t>befriending,</a:t>
            </a:r>
            <a:endParaRPr sz="1350">
              <a:latin typeface="Arial"/>
              <a:cs typeface="Arial"/>
            </a:endParaRPr>
          </a:p>
          <a:p>
            <a:pPr marL="175895" marR="130175">
              <a:lnSpc>
                <a:spcPct val="120400"/>
              </a:lnSpc>
              <a:spcBef>
                <a:spcPts val="5"/>
              </a:spcBef>
            </a:pPr>
            <a:r>
              <a:rPr dirty="0" sz="1350" spc="45">
                <a:latin typeface="Arial"/>
                <a:cs typeface="Arial"/>
              </a:rPr>
              <a:t>dramatized </a:t>
            </a:r>
            <a:r>
              <a:rPr dirty="0" sz="1350" spc="60">
                <a:latin typeface="Arial"/>
                <a:cs typeface="Arial"/>
              </a:rPr>
              <a:t>the </a:t>
            </a:r>
            <a:r>
              <a:rPr dirty="0" sz="1350" spc="40">
                <a:latin typeface="Arial"/>
                <a:cs typeface="Arial"/>
              </a:rPr>
              <a:t>script </a:t>
            </a:r>
            <a:r>
              <a:rPr dirty="0" sz="1350" spc="15">
                <a:latin typeface="Arial"/>
                <a:cs typeface="Arial"/>
              </a:rPr>
              <a:t>play, </a:t>
            </a:r>
            <a:r>
              <a:rPr dirty="0" sz="1350" spc="50">
                <a:latin typeface="Arial"/>
                <a:cs typeface="Arial"/>
              </a:rPr>
              <a:t>recorded </a:t>
            </a:r>
            <a:r>
              <a:rPr dirty="0" sz="1350" spc="70">
                <a:latin typeface="Arial"/>
                <a:cs typeface="Arial"/>
              </a:rPr>
              <a:t>it </a:t>
            </a:r>
            <a:r>
              <a:rPr dirty="0" sz="1350" spc="50">
                <a:latin typeface="Arial"/>
                <a:cs typeface="Arial"/>
              </a:rPr>
              <a:t>and  </a:t>
            </a:r>
            <a:r>
              <a:rPr dirty="0" sz="1350" spc="40">
                <a:latin typeface="Arial"/>
                <a:cs typeface="Arial"/>
              </a:rPr>
              <a:t>translate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it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in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65">
                <a:latin typeface="Arial"/>
                <a:cs typeface="Arial"/>
              </a:rPr>
              <a:t>their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80">
                <a:latin typeface="Arial"/>
                <a:cs typeface="Arial"/>
              </a:rPr>
              <a:t>mother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tongue</a:t>
            </a:r>
            <a:r>
              <a:rPr dirty="0" sz="1350" spc="-20">
                <a:latin typeface="Arial"/>
                <a:cs typeface="Arial"/>
              </a:rPr>
              <a:t> 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0">
                <a:latin typeface="Arial"/>
                <a:cs typeface="Arial"/>
              </a:rPr>
              <a:t>we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invited  </a:t>
            </a:r>
            <a:r>
              <a:rPr dirty="0" sz="1350" spc="20">
                <a:latin typeface="Arial"/>
                <a:cs typeface="Arial"/>
              </a:rPr>
              <a:t>local </a:t>
            </a:r>
            <a:r>
              <a:rPr dirty="0" sz="1350" spc="25">
                <a:latin typeface="Arial"/>
                <a:cs typeface="Arial"/>
              </a:rPr>
              <a:t>newspapers, </a:t>
            </a:r>
            <a:r>
              <a:rPr dirty="0" sz="1350" spc="40">
                <a:latin typeface="Arial"/>
                <a:cs typeface="Arial"/>
              </a:rPr>
              <a:t>authorities,</a:t>
            </a:r>
            <a:r>
              <a:rPr dirty="0" sz="1350" spc="-110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community;</a:t>
            </a:r>
            <a:endParaRPr sz="1350">
              <a:latin typeface="Arial"/>
              <a:cs typeface="Arial"/>
            </a:endParaRPr>
          </a:p>
          <a:p>
            <a:pPr marL="175895" marR="102870">
              <a:lnSpc>
                <a:spcPct val="120400"/>
              </a:lnSpc>
            </a:pPr>
            <a:r>
              <a:rPr dirty="0" sz="1350" spc="45">
                <a:latin typeface="Arial"/>
                <a:cs typeface="Arial"/>
              </a:rPr>
              <a:t>students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90">
                <a:latin typeface="Arial"/>
                <a:cs typeface="Arial"/>
              </a:rPr>
              <a:t>from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other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local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schools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were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invited  </a:t>
            </a:r>
            <a:r>
              <a:rPr dirty="0" sz="1350" spc="80">
                <a:latin typeface="Arial"/>
                <a:cs typeface="Arial"/>
              </a:rPr>
              <a:t>to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participate</a:t>
            </a:r>
            <a:endParaRPr sz="1350">
              <a:latin typeface="Arial"/>
              <a:cs typeface="Arial"/>
            </a:endParaRPr>
          </a:p>
          <a:p>
            <a:pPr marL="175895" marR="141605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16:00-17:00 </a:t>
            </a:r>
            <a:r>
              <a:rPr dirty="0" sz="1350" spc="30">
                <a:latin typeface="Arial"/>
                <a:cs typeface="Arial"/>
              </a:rPr>
              <a:t>Preparing </a:t>
            </a:r>
            <a:r>
              <a:rPr dirty="0" sz="1350" spc="40">
                <a:latin typeface="Arial"/>
                <a:cs typeface="Arial"/>
              </a:rPr>
              <a:t>materials </a:t>
            </a:r>
            <a:r>
              <a:rPr dirty="0" sz="1350" spc="80">
                <a:latin typeface="Arial"/>
                <a:cs typeface="Arial"/>
              </a:rPr>
              <a:t>for</a:t>
            </a:r>
            <a:r>
              <a:rPr dirty="0" sz="1350" spc="-190">
                <a:latin typeface="Arial"/>
                <a:cs typeface="Arial"/>
              </a:rPr>
              <a:t> </a:t>
            </a:r>
            <a:r>
              <a:rPr dirty="0" sz="1350" spc="10">
                <a:latin typeface="Arial"/>
                <a:cs typeface="Arial"/>
              </a:rPr>
              <a:t>Erasmus+  </a:t>
            </a:r>
            <a:r>
              <a:rPr dirty="0" sz="1350" spc="50">
                <a:latin typeface="Arial"/>
                <a:cs typeface="Arial"/>
              </a:rPr>
              <a:t>corner</a:t>
            </a:r>
            <a:endParaRPr sz="1350">
              <a:latin typeface="Arial"/>
              <a:cs typeface="Arial"/>
            </a:endParaRPr>
          </a:p>
          <a:p>
            <a:pPr marL="175895" marR="250190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17:00-17:30 </a:t>
            </a:r>
            <a:r>
              <a:rPr dirty="0" sz="1350" spc="25">
                <a:latin typeface="Arial"/>
                <a:cs typeface="Arial"/>
              </a:rPr>
              <a:t>Reﬂection </a:t>
            </a:r>
            <a:r>
              <a:rPr dirty="0" sz="1350" spc="70">
                <a:latin typeface="Arial"/>
                <a:cs typeface="Arial"/>
              </a:rPr>
              <a:t>of</a:t>
            </a:r>
            <a:r>
              <a:rPr dirty="0" sz="1350" spc="-270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work. </a:t>
            </a:r>
            <a:r>
              <a:rPr dirty="0" sz="1350" spc="25">
                <a:latin typeface="Arial"/>
                <a:cs typeface="Arial"/>
              </a:rPr>
              <a:t>Evaluation </a:t>
            </a:r>
            <a:r>
              <a:rPr dirty="0" sz="1350" spc="70">
                <a:latin typeface="Arial"/>
                <a:cs typeface="Arial"/>
              </a:rPr>
              <a:t>of  </a:t>
            </a:r>
            <a:r>
              <a:rPr dirty="0" sz="1350" spc="30">
                <a:latin typeface="Arial"/>
                <a:cs typeface="Arial"/>
              </a:rPr>
              <a:t>satisfaction.</a:t>
            </a:r>
            <a:endParaRPr sz="1350">
              <a:latin typeface="Arial"/>
              <a:cs typeface="Arial"/>
            </a:endParaRPr>
          </a:p>
          <a:p>
            <a:pPr marL="175895" marR="255904">
              <a:lnSpc>
                <a:spcPct val="120400"/>
              </a:lnSpc>
            </a:pPr>
            <a:r>
              <a:rPr dirty="0" sz="1350" spc="5">
                <a:latin typeface="Arial"/>
                <a:cs typeface="Arial"/>
              </a:rPr>
              <a:t>18:00- </a:t>
            </a:r>
            <a:r>
              <a:rPr dirty="0" sz="1350" spc="10">
                <a:latin typeface="Arial"/>
                <a:cs typeface="Arial"/>
              </a:rPr>
              <a:t>20:00 </a:t>
            </a:r>
            <a:r>
              <a:rPr dirty="0" sz="1350" spc="25">
                <a:latin typeface="Arial"/>
                <a:cs typeface="Arial"/>
              </a:rPr>
              <a:t>Certiﬁcates Ceremony.</a:t>
            </a:r>
            <a:r>
              <a:rPr dirty="0" sz="1350" spc="-125">
                <a:latin typeface="Arial"/>
                <a:cs typeface="Arial"/>
              </a:rPr>
              <a:t> </a:t>
            </a:r>
            <a:r>
              <a:rPr dirty="0" sz="1350" spc="15">
                <a:latin typeface="Arial"/>
                <a:cs typeface="Arial"/>
              </a:rPr>
              <a:t>Farewell  </a:t>
            </a:r>
            <a:r>
              <a:rPr dirty="0" sz="1350" spc="55">
                <a:latin typeface="Arial"/>
                <a:cs typeface="Arial"/>
              </a:rPr>
              <a:t>party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4609" y="200144"/>
            <a:ext cx="3030855" cy="1877695"/>
            <a:chOff x="6404609" y="200144"/>
            <a:chExt cx="3030855" cy="1877695"/>
          </a:xfrm>
        </p:grpSpPr>
        <p:sp>
          <p:nvSpPr>
            <p:cNvPr id="3" name="object 3"/>
            <p:cNvSpPr/>
            <p:nvPr/>
          </p:nvSpPr>
          <p:spPr>
            <a:xfrm>
              <a:off x="6404609" y="200144"/>
              <a:ext cx="3030752" cy="18775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18905" y="214440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58046" y="200144"/>
            <a:ext cx="4937125" cy="1877695"/>
            <a:chOff x="1258046" y="200144"/>
            <a:chExt cx="4937125" cy="1877695"/>
          </a:xfrm>
        </p:grpSpPr>
        <p:sp>
          <p:nvSpPr>
            <p:cNvPr id="6" name="object 6"/>
            <p:cNvSpPr/>
            <p:nvPr/>
          </p:nvSpPr>
          <p:spPr>
            <a:xfrm>
              <a:off x="1258046" y="200144"/>
              <a:ext cx="4936886" cy="1877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72342" y="214440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498482" y="2277819"/>
            <a:ext cx="4937125" cy="1877695"/>
            <a:chOff x="4498482" y="2277819"/>
            <a:chExt cx="4937125" cy="1877695"/>
          </a:xfrm>
        </p:grpSpPr>
        <p:sp>
          <p:nvSpPr>
            <p:cNvPr id="9" name="object 9"/>
            <p:cNvSpPr/>
            <p:nvPr/>
          </p:nvSpPr>
          <p:spPr>
            <a:xfrm>
              <a:off x="4498482" y="2277819"/>
              <a:ext cx="4936886" cy="18775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12778" y="2292115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4355500"/>
            <a:ext cx="4937125" cy="1877695"/>
            <a:chOff x="1258046" y="4355500"/>
            <a:chExt cx="4937125" cy="1877695"/>
          </a:xfrm>
        </p:grpSpPr>
        <p:sp>
          <p:nvSpPr>
            <p:cNvPr id="12" name="object 12"/>
            <p:cNvSpPr/>
            <p:nvPr/>
          </p:nvSpPr>
          <p:spPr>
            <a:xfrm>
              <a:off x="1258046" y="4355500"/>
              <a:ext cx="4936886" cy="18775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4369796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258046" y="2277819"/>
            <a:ext cx="3030855" cy="1877695"/>
            <a:chOff x="1258046" y="2277819"/>
            <a:chExt cx="3030855" cy="1877695"/>
          </a:xfrm>
        </p:grpSpPr>
        <p:sp>
          <p:nvSpPr>
            <p:cNvPr id="15" name="object 15"/>
            <p:cNvSpPr/>
            <p:nvPr/>
          </p:nvSpPr>
          <p:spPr>
            <a:xfrm>
              <a:off x="1258046" y="2277819"/>
              <a:ext cx="3030752" cy="18775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272342" y="2292115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6404609" y="4355500"/>
            <a:ext cx="3030855" cy="1877695"/>
            <a:chOff x="6404609" y="4355500"/>
            <a:chExt cx="3030855" cy="1877695"/>
          </a:xfrm>
        </p:grpSpPr>
        <p:sp>
          <p:nvSpPr>
            <p:cNvPr id="18" name="object 18"/>
            <p:cNvSpPr/>
            <p:nvPr/>
          </p:nvSpPr>
          <p:spPr>
            <a:xfrm>
              <a:off x="6404609" y="4355500"/>
              <a:ext cx="3030752" cy="18775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18905" y="4369796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3316651"/>
            <a:ext cx="5385435" cy="2916555"/>
            <a:chOff x="4050517" y="3316651"/>
            <a:chExt cx="5385435" cy="2916555"/>
          </a:xfrm>
        </p:grpSpPr>
        <p:sp>
          <p:nvSpPr>
            <p:cNvPr id="3" name="object 3"/>
            <p:cNvSpPr/>
            <p:nvPr/>
          </p:nvSpPr>
          <p:spPr>
            <a:xfrm>
              <a:off x="4050517" y="3316651"/>
              <a:ext cx="5384827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3330947"/>
              <a:ext cx="5356860" cy="2887980"/>
            </a:xfrm>
            <a:custGeom>
              <a:avLst/>
              <a:gdLst/>
              <a:ahLst/>
              <a:cxnLst/>
              <a:rect l="l" t="t" r="r" b="b"/>
              <a:pathLst>
                <a:path w="5356859" h="2887979">
                  <a:moveTo>
                    <a:pt x="0" y="0"/>
                  </a:moveTo>
                  <a:lnTo>
                    <a:pt x="5356235" y="0"/>
                  </a:lnTo>
                  <a:lnTo>
                    <a:pt x="5356235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843004" y="200132"/>
            <a:ext cx="2592705" cy="2916555"/>
            <a:chOff x="6843004" y="200132"/>
            <a:chExt cx="2592705" cy="2916555"/>
          </a:xfrm>
        </p:grpSpPr>
        <p:sp>
          <p:nvSpPr>
            <p:cNvPr id="6" name="object 6"/>
            <p:cNvSpPr/>
            <p:nvPr/>
          </p:nvSpPr>
          <p:spPr>
            <a:xfrm>
              <a:off x="6843004" y="200132"/>
              <a:ext cx="2592341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7300" y="214428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58046" y="200132"/>
            <a:ext cx="2592705" cy="2916555"/>
            <a:chOff x="1258046" y="200132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1258046" y="200132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72342" y="214428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3316651"/>
            <a:ext cx="2592705" cy="2916555"/>
            <a:chOff x="1258046" y="3316651"/>
            <a:chExt cx="2592705" cy="2916555"/>
          </a:xfrm>
        </p:grpSpPr>
        <p:sp>
          <p:nvSpPr>
            <p:cNvPr id="12" name="object 12"/>
            <p:cNvSpPr/>
            <p:nvPr/>
          </p:nvSpPr>
          <p:spPr>
            <a:xfrm>
              <a:off x="1258046" y="3316651"/>
              <a:ext cx="2592341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333094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4050517" y="200132"/>
            <a:ext cx="2592705" cy="2916555"/>
            <a:chOff x="4050517" y="200132"/>
            <a:chExt cx="2592705" cy="2916555"/>
          </a:xfrm>
        </p:grpSpPr>
        <p:sp>
          <p:nvSpPr>
            <p:cNvPr id="15" name="object 15"/>
            <p:cNvSpPr/>
            <p:nvPr/>
          </p:nvSpPr>
          <p:spPr>
            <a:xfrm>
              <a:off x="4050517" y="200132"/>
              <a:ext cx="2592341" cy="291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64813" y="214428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2" y="0"/>
            <a:ext cx="8577590" cy="643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050517" y="200144"/>
            <a:ext cx="5385435" cy="1877695"/>
            <a:chOff x="4050517" y="200144"/>
            <a:chExt cx="5385435" cy="1877695"/>
          </a:xfrm>
        </p:grpSpPr>
        <p:sp>
          <p:nvSpPr>
            <p:cNvPr id="4" name="object 4"/>
            <p:cNvSpPr/>
            <p:nvPr/>
          </p:nvSpPr>
          <p:spPr>
            <a:xfrm>
              <a:off x="4050517" y="200144"/>
              <a:ext cx="5384827" cy="1877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064813" y="214440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258046" y="200144"/>
            <a:ext cx="2592705" cy="6033135"/>
            <a:chOff x="1258046" y="200144"/>
            <a:chExt cx="2592705" cy="6033135"/>
          </a:xfrm>
        </p:grpSpPr>
        <p:sp>
          <p:nvSpPr>
            <p:cNvPr id="7" name="object 7"/>
            <p:cNvSpPr/>
            <p:nvPr/>
          </p:nvSpPr>
          <p:spPr>
            <a:xfrm>
              <a:off x="1258046" y="200144"/>
              <a:ext cx="2592341" cy="6032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72342" y="214440"/>
              <a:ext cx="2564130" cy="6004560"/>
            </a:xfrm>
            <a:custGeom>
              <a:avLst/>
              <a:gdLst/>
              <a:ahLst/>
              <a:cxnLst/>
              <a:rect l="l" t="t" r="r" b="b"/>
              <a:pathLst>
                <a:path w="2564129" h="6004560">
                  <a:moveTo>
                    <a:pt x="0" y="0"/>
                  </a:moveTo>
                  <a:lnTo>
                    <a:pt x="2563749" y="0"/>
                  </a:lnTo>
                  <a:lnTo>
                    <a:pt x="2563749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4050517" y="4355500"/>
            <a:ext cx="5385435" cy="1877695"/>
            <a:chOff x="4050517" y="4355500"/>
            <a:chExt cx="5385435" cy="1877695"/>
          </a:xfrm>
        </p:grpSpPr>
        <p:sp>
          <p:nvSpPr>
            <p:cNvPr id="10" name="object 10"/>
            <p:cNvSpPr/>
            <p:nvPr/>
          </p:nvSpPr>
          <p:spPr>
            <a:xfrm>
              <a:off x="4050517" y="4355500"/>
              <a:ext cx="5384827" cy="18775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064813" y="4369796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4050517" y="2277819"/>
            <a:ext cx="5385435" cy="1911350"/>
            <a:chOff x="4050517" y="2277819"/>
            <a:chExt cx="5385435" cy="1911350"/>
          </a:xfrm>
        </p:grpSpPr>
        <p:sp>
          <p:nvSpPr>
            <p:cNvPr id="13" name="object 13"/>
            <p:cNvSpPr/>
            <p:nvPr/>
          </p:nvSpPr>
          <p:spPr>
            <a:xfrm>
              <a:off x="4050517" y="2277819"/>
              <a:ext cx="5384827" cy="18775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064813" y="2292115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999111" y="3454015"/>
              <a:ext cx="228736" cy="2287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999111" y="3454015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5" h="229235">
                  <a:moveTo>
                    <a:pt x="228736" y="114368"/>
                  </a:moveTo>
                  <a:lnTo>
                    <a:pt x="228736" y="121878"/>
                  </a:lnTo>
                  <a:lnTo>
                    <a:pt x="228002" y="129312"/>
                  </a:lnTo>
                  <a:lnTo>
                    <a:pt x="226534" y="136679"/>
                  </a:lnTo>
                  <a:lnTo>
                    <a:pt x="225066" y="144046"/>
                  </a:lnTo>
                  <a:lnTo>
                    <a:pt x="222903" y="151194"/>
                  </a:lnTo>
                  <a:lnTo>
                    <a:pt x="220025" y="158132"/>
                  </a:lnTo>
                  <a:lnTo>
                    <a:pt x="217156" y="165071"/>
                  </a:lnTo>
                  <a:lnTo>
                    <a:pt x="213629" y="171666"/>
                  </a:lnTo>
                  <a:lnTo>
                    <a:pt x="209455" y="177908"/>
                  </a:lnTo>
                  <a:lnTo>
                    <a:pt x="205290" y="184151"/>
                  </a:lnTo>
                  <a:lnTo>
                    <a:pt x="200544" y="189927"/>
                  </a:lnTo>
                  <a:lnTo>
                    <a:pt x="195235" y="195235"/>
                  </a:lnTo>
                  <a:lnTo>
                    <a:pt x="189927" y="200544"/>
                  </a:lnTo>
                  <a:lnTo>
                    <a:pt x="158132" y="220025"/>
                  </a:lnTo>
                  <a:lnTo>
                    <a:pt x="151194" y="222903"/>
                  </a:lnTo>
                  <a:lnTo>
                    <a:pt x="144046" y="225076"/>
                  </a:lnTo>
                  <a:lnTo>
                    <a:pt x="136679" y="226534"/>
                  </a:lnTo>
                  <a:lnTo>
                    <a:pt x="129312" y="228002"/>
                  </a:lnTo>
                  <a:lnTo>
                    <a:pt x="121878" y="228736"/>
                  </a:lnTo>
                  <a:lnTo>
                    <a:pt x="114368" y="228736"/>
                  </a:lnTo>
                  <a:lnTo>
                    <a:pt x="106857" y="228736"/>
                  </a:lnTo>
                  <a:lnTo>
                    <a:pt x="99414" y="228002"/>
                  </a:lnTo>
                  <a:lnTo>
                    <a:pt x="92056" y="226534"/>
                  </a:lnTo>
                  <a:lnTo>
                    <a:pt x="84689" y="225076"/>
                  </a:lnTo>
                  <a:lnTo>
                    <a:pt x="77531" y="222903"/>
                  </a:lnTo>
                  <a:lnTo>
                    <a:pt x="70593" y="220025"/>
                  </a:lnTo>
                  <a:lnTo>
                    <a:pt x="63655" y="217156"/>
                  </a:lnTo>
                  <a:lnTo>
                    <a:pt x="28182" y="189927"/>
                  </a:lnTo>
                  <a:lnTo>
                    <a:pt x="19271" y="177908"/>
                  </a:lnTo>
                  <a:lnTo>
                    <a:pt x="15096" y="171666"/>
                  </a:lnTo>
                  <a:lnTo>
                    <a:pt x="2192" y="136679"/>
                  </a:lnTo>
                  <a:lnTo>
                    <a:pt x="724" y="129312"/>
                  </a:lnTo>
                  <a:lnTo>
                    <a:pt x="0" y="121878"/>
                  </a:lnTo>
                  <a:lnTo>
                    <a:pt x="0" y="114368"/>
                  </a:lnTo>
                  <a:lnTo>
                    <a:pt x="0" y="106857"/>
                  </a:lnTo>
                  <a:lnTo>
                    <a:pt x="11579" y="63664"/>
                  </a:lnTo>
                  <a:lnTo>
                    <a:pt x="19271" y="50827"/>
                  </a:lnTo>
                  <a:lnTo>
                    <a:pt x="23445" y="44584"/>
                  </a:lnTo>
                  <a:lnTo>
                    <a:pt x="28182" y="38808"/>
                  </a:lnTo>
                  <a:lnTo>
                    <a:pt x="33490" y="33500"/>
                  </a:lnTo>
                  <a:lnTo>
                    <a:pt x="38808" y="28182"/>
                  </a:lnTo>
                  <a:lnTo>
                    <a:pt x="77531" y="5832"/>
                  </a:lnTo>
                  <a:lnTo>
                    <a:pt x="106857" y="0"/>
                  </a:lnTo>
                  <a:lnTo>
                    <a:pt x="114368" y="0"/>
                  </a:lnTo>
                  <a:lnTo>
                    <a:pt x="121878" y="0"/>
                  </a:lnTo>
                  <a:lnTo>
                    <a:pt x="165071" y="11579"/>
                  </a:lnTo>
                  <a:lnTo>
                    <a:pt x="195235" y="33500"/>
                  </a:lnTo>
                  <a:lnTo>
                    <a:pt x="200544" y="38808"/>
                  </a:lnTo>
                  <a:lnTo>
                    <a:pt x="205290" y="44584"/>
                  </a:lnTo>
                  <a:lnTo>
                    <a:pt x="209455" y="50827"/>
                  </a:lnTo>
                  <a:lnTo>
                    <a:pt x="213629" y="57069"/>
                  </a:lnTo>
                  <a:lnTo>
                    <a:pt x="217156" y="63664"/>
                  </a:lnTo>
                  <a:lnTo>
                    <a:pt x="220025" y="70603"/>
                  </a:lnTo>
                  <a:lnTo>
                    <a:pt x="222903" y="77541"/>
                  </a:lnTo>
                  <a:lnTo>
                    <a:pt x="225066" y="84689"/>
                  </a:lnTo>
                  <a:lnTo>
                    <a:pt x="226534" y="92056"/>
                  </a:lnTo>
                  <a:lnTo>
                    <a:pt x="228002" y="99423"/>
                  </a:lnTo>
                  <a:lnTo>
                    <a:pt x="228736" y="106857"/>
                  </a:lnTo>
                  <a:lnTo>
                    <a:pt x="228736" y="114368"/>
                  </a:lnTo>
                  <a:close/>
                </a:path>
              </a:pathLst>
            </a:custGeom>
            <a:ln w="28592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412698" y="3831325"/>
              <a:ext cx="343535" cy="343535"/>
            </a:xfrm>
            <a:custGeom>
              <a:avLst/>
              <a:gdLst/>
              <a:ahLst/>
              <a:cxnLst/>
              <a:rect l="l" t="t" r="r" b="b"/>
              <a:pathLst>
                <a:path w="343535" h="343535">
                  <a:moveTo>
                    <a:pt x="171552" y="343104"/>
                  </a:moveTo>
                  <a:lnTo>
                    <a:pt x="129856" y="337961"/>
                  </a:lnTo>
                  <a:lnTo>
                    <a:pt x="90681" y="322849"/>
                  </a:lnTo>
                  <a:lnTo>
                    <a:pt x="56352" y="298671"/>
                  </a:lnTo>
                  <a:lnTo>
                    <a:pt x="28916" y="266861"/>
                  </a:lnTo>
                  <a:lnTo>
                    <a:pt x="10022" y="229337"/>
                  </a:lnTo>
                  <a:lnTo>
                    <a:pt x="823" y="188367"/>
                  </a:lnTo>
                  <a:lnTo>
                    <a:pt x="0" y="171552"/>
                  </a:lnTo>
                  <a:lnTo>
                    <a:pt x="205" y="163124"/>
                  </a:lnTo>
                  <a:lnTo>
                    <a:pt x="7383" y="121752"/>
                  </a:lnTo>
                  <a:lnTo>
                    <a:pt x="24402" y="83364"/>
                  </a:lnTo>
                  <a:lnTo>
                    <a:pt x="50245" y="50246"/>
                  </a:lnTo>
                  <a:lnTo>
                    <a:pt x="83364" y="24400"/>
                  </a:lnTo>
                  <a:lnTo>
                    <a:pt x="121753" y="7385"/>
                  </a:lnTo>
                  <a:lnTo>
                    <a:pt x="163124" y="206"/>
                  </a:lnTo>
                  <a:lnTo>
                    <a:pt x="171552" y="0"/>
                  </a:lnTo>
                  <a:lnTo>
                    <a:pt x="179979" y="206"/>
                  </a:lnTo>
                  <a:lnTo>
                    <a:pt x="221350" y="7385"/>
                  </a:lnTo>
                  <a:lnTo>
                    <a:pt x="259739" y="24400"/>
                  </a:lnTo>
                  <a:lnTo>
                    <a:pt x="292858" y="50246"/>
                  </a:lnTo>
                  <a:lnTo>
                    <a:pt x="318700" y="83364"/>
                  </a:lnTo>
                  <a:lnTo>
                    <a:pt x="335720" y="121752"/>
                  </a:lnTo>
                  <a:lnTo>
                    <a:pt x="342898" y="163124"/>
                  </a:lnTo>
                  <a:lnTo>
                    <a:pt x="343104" y="171552"/>
                  </a:lnTo>
                  <a:lnTo>
                    <a:pt x="342898" y="179979"/>
                  </a:lnTo>
                  <a:lnTo>
                    <a:pt x="335720" y="221351"/>
                  </a:lnTo>
                  <a:lnTo>
                    <a:pt x="318700" y="259739"/>
                  </a:lnTo>
                  <a:lnTo>
                    <a:pt x="292858" y="292857"/>
                  </a:lnTo>
                  <a:lnTo>
                    <a:pt x="259739" y="318703"/>
                  </a:lnTo>
                  <a:lnTo>
                    <a:pt x="221350" y="335719"/>
                  </a:lnTo>
                  <a:lnTo>
                    <a:pt x="179979" y="342898"/>
                  </a:lnTo>
                  <a:lnTo>
                    <a:pt x="171552" y="343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412698" y="3831325"/>
              <a:ext cx="343535" cy="343535"/>
            </a:xfrm>
            <a:custGeom>
              <a:avLst/>
              <a:gdLst/>
              <a:ahLst/>
              <a:cxnLst/>
              <a:rect l="l" t="t" r="r" b="b"/>
              <a:pathLst>
                <a:path w="343535" h="343535">
                  <a:moveTo>
                    <a:pt x="343104" y="171552"/>
                  </a:moveTo>
                  <a:lnTo>
                    <a:pt x="337962" y="213245"/>
                  </a:lnTo>
                  <a:lnTo>
                    <a:pt x="322846" y="252422"/>
                  </a:lnTo>
                  <a:lnTo>
                    <a:pt x="298673" y="286752"/>
                  </a:lnTo>
                  <a:lnTo>
                    <a:pt x="266858" y="314192"/>
                  </a:lnTo>
                  <a:lnTo>
                    <a:pt x="229334" y="333080"/>
                  </a:lnTo>
                  <a:lnTo>
                    <a:pt x="188366" y="342279"/>
                  </a:lnTo>
                  <a:lnTo>
                    <a:pt x="171552" y="343104"/>
                  </a:lnTo>
                  <a:lnTo>
                    <a:pt x="163124" y="342898"/>
                  </a:lnTo>
                  <a:lnTo>
                    <a:pt x="121753" y="335719"/>
                  </a:lnTo>
                  <a:lnTo>
                    <a:pt x="83364" y="318703"/>
                  </a:lnTo>
                  <a:lnTo>
                    <a:pt x="50245" y="292857"/>
                  </a:lnTo>
                  <a:lnTo>
                    <a:pt x="24402" y="259739"/>
                  </a:lnTo>
                  <a:lnTo>
                    <a:pt x="7383" y="221351"/>
                  </a:lnTo>
                  <a:lnTo>
                    <a:pt x="205" y="179979"/>
                  </a:lnTo>
                  <a:lnTo>
                    <a:pt x="0" y="171552"/>
                  </a:lnTo>
                  <a:lnTo>
                    <a:pt x="205" y="163124"/>
                  </a:lnTo>
                  <a:lnTo>
                    <a:pt x="7383" y="121752"/>
                  </a:lnTo>
                  <a:lnTo>
                    <a:pt x="24402" y="83364"/>
                  </a:lnTo>
                  <a:lnTo>
                    <a:pt x="50245" y="50246"/>
                  </a:lnTo>
                  <a:lnTo>
                    <a:pt x="83364" y="24400"/>
                  </a:lnTo>
                  <a:lnTo>
                    <a:pt x="121753" y="7385"/>
                  </a:lnTo>
                  <a:lnTo>
                    <a:pt x="163124" y="206"/>
                  </a:lnTo>
                  <a:lnTo>
                    <a:pt x="171552" y="0"/>
                  </a:lnTo>
                  <a:lnTo>
                    <a:pt x="179979" y="206"/>
                  </a:lnTo>
                  <a:lnTo>
                    <a:pt x="221350" y="7385"/>
                  </a:lnTo>
                  <a:lnTo>
                    <a:pt x="259739" y="24400"/>
                  </a:lnTo>
                  <a:lnTo>
                    <a:pt x="292858" y="50246"/>
                  </a:lnTo>
                  <a:lnTo>
                    <a:pt x="318700" y="83364"/>
                  </a:lnTo>
                  <a:lnTo>
                    <a:pt x="335720" y="121752"/>
                  </a:lnTo>
                  <a:lnTo>
                    <a:pt x="342898" y="163124"/>
                  </a:lnTo>
                  <a:lnTo>
                    <a:pt x="343104" y="171552"/>
                  </a:lnTo>
                  <a:close/>
                </a:path>
              </a:pathLst>
            </a:custGeom>
            <a:ln w="28592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1217173" y="4357894"/>
            <a:ext cx="3059103" cy="2089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783083" y="5038554"/>
            <a:ext cx="2028825" cy="82613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 marL="12065" marR="5080">
              <a:lnSpc>
                <a:spcPts val="1500"/>
              </a:lnSpc>
              <a:spcBef>
                <a:spcPts val="400"/>
              </a:spcBef>
            </a:pPr>
            <a:r>
              <a:rPr dirty="0" sz="1500" spc="-80">
                <a:latin typeface="Arial"/>
                <a:cs typeface="Arial"/>
              </a:rPr>
              <a:t>Thank </a:t>
            </a:r>
            <a:r>
              <a:rPr dirty="0" sz="1500" spc="-15">
                <a:latin typeface="Arial"/>
                <a:cs typeface="Arial"/>
              </a:rPr>
              <a:t>you </a:t>
            </a:r>
            <a:r>
              <a:rPr dirty="0" sz="1500" spc="229">
                <a:latin typeface="Arial"/>
                <a:cs typeface="Arial"/>
              </a:rPr>
              <a:t>for </a:t>
            </a:r>
            <a:r>
              <a:rPr dirty="0" sz="1500" spc="150">
                <a:latin typeface="Arial"/>
                <a:cs typeface="Arial"/>
              </a:rPr>
              <a:t>all</a:t>
            </a:r>
            <a:r>
              <a:rPr dirty="0" sz="1500" spc="-240">
                <a:latin typeface="Arial"/>
                <a:cs typeface="Arial"/>
              </a:rPr>
              <a:t> </a:t>
            </a:r>
            <a:r>
              <a:rPr dirty="0" sz="1500" spc="75">
                <a:latin typeface="Arial"/>
                <a:cs typeface="Arial"/>
              </a:rPr>
              <a:t>your  </a:t>
            </a:r>
            <a:r>
              <a:rPr dirty="0" sz="1500" spc="120">
                <a:latin typeface="Arial"/>
                <a:cs typeface="Arial"/>
              </a:rPr>
              <a:t>letters!</a:t>
            </a:r>
            <a:endParaRPr sz="1500">
              <a:latin typeface="Arial"/>
              <a:cs typeface="Arial"/>
            </a:endParaRPr>
          </a:p>
          <a:p>
            <a:pPr algn="ctr" marL="224154" marR="216535">
              <a:lnSpc>
                <a:spcPts val="1500"/>
              </a:lnSpc>
            </a:pPr>
            <a:r>
              <a:rPr dirty="0" sz="1500">
                <a:latin typeface="Arial"/>
                <a:cs typeface="Arial"/>
              </a:rPr>
              <a:t>Lots </a:t>
            </a:r>
            <a:r>
              <a:rPr dirty="0" sz="1500" spc="170">
                <a:latin typeface="Arial"/>
                <a:cs typeface="Arial"/>
              </a:rPr>
              <a:t>of </a:t>
            </a:r>
            <a:r>
              <a:rPr dirty="0" sz="1500" spc="65">
                <a:latin typeface="Arial"/>
                <a:cs typeface="Arial"/>
              </a:rPr>
              <a:t>love</a:t>
            </a:r>
            <a:r>
              <a:rPr dirty="0" sz="1500" spc="-20">
                <a:latin typeface="Arial"/>
                <a:cs typeface="Arial"/>
              </a:rPr>
              <a:t> </a:t>
            </a:r>
            <a:r>
              <a:rPr dirty="0" sz="1500" spc="120">
                <a:latin typeface="Arial"/>
                <a:cs typeface="Arial"/>
              </a:rPr>
              <a:t>from  </a:t>
            </a:r>
            <a:r>
              <a:rPr dirty="0" sz="1500" spc="-15">
                <a:latin typeface="Arial"/>
                <a:cs typeface="Arial"/>
              </a:rPr>
              <a:t>romania!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2" y="0"/>
            <a:ext cx="8577590" cy="643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64033" y="1029309"/>
            <a:ext cx="4774874" cy="1086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007801" y="3347823"/>
            <a:ext cx="7020559" cy="126492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350" spc="-35" b="1">
                <a:latin typeface="Arial"/>
                <a:cs typeface="Arial"/>
              </a:rPr>
              <a:t>DISCLAIMER:</a:t>
            </a: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20400"/>
              </a:lnSpc>
            </a:pPr>
            <a:r>
              <a:rPr dirty="0" sz="1350" spc="20" b="1">
                <a:latin typeface="Arial"/>
                <a:cs typeface="Arial"/>
              </a:rPr>
              <a:t>The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25" b="1">
                <a:latin typeface="Arial"/>
                <a:cs typeface="Arial"/>
              </a:rPr>
              <a:t>European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10" b="1">
                <a:latin typeface="Arial"/>
                <a:cs typeface="Arial"/>
              </a:rPr>
              <a:t>Commission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35" b="1">
                <a:latin typeface="Arial"/>
                <a:cs typeface="Arial"/>
              </a:rPr>
              <a:t>support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55" b="1">
                <a:latin typeface="Arial"/>
                <a:cs typeface="Arial"/>
              </a:rPr>
              <a:t>for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80" b="1">
                <a:latin typeface="Arial"/>
                <a:cs typeface="Arial"/>
              </a:rPr>
              <a:t>the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production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of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35" b="1">
                <a:latin typeface="Arial"/>
                <a:cs typeface="Arial"/>
              </a:rPr>
              <a:t>this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publication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does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70" b="1">
                <a:latin typeface="Arial"/>
                <a:cs typeface="Arial"/>
              </a:rPr>
              <a:t>not  </a:t>
            </a:r>
            <a:r>
              <a:rPr dirty="0" sz="1350" spc="45" b="1">
                <a:latin typeface="Arial"/>
                <a:cs typeface="Arial"/>
              </a:rPr>
              <a:t>constitute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60" b="1">
                <a:latin typeface="Arial"/>
                <a:cs typeface="Arial"/>
              </a:rPr>
              <a:t>an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50" b="1">
                <a:latin typeface="Arial"/>
                <a:cs typeface="Arial"/>
              </a:rPr>
              <a:t>endorsement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of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80" b="1">
                <a:latin typeface="Arial"/>
                <a:cs typeface="Arial"/>
              </a:rPr>
              <a:t>the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contents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which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reﬂects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80" b="1">
                <a:latin typeface="Arial"/>
                <a:cs typeface="Arial"/>
              </a:rPr>
              <a:t>the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25" b="1">
                <a:latin typeface="Arial"/>
                <a:cs typeface="Arial"/>
              </a:rPr>
              <a:t>views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30" b="1">
                <a:latin typeface="Arial"/>
                <a:cs typeface="Arial"/>
              </a:rPr>
              <a:t>only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of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80" b="1">
                <a:latin typeface="Arial"/>
                <a:cs typeface="Arial"/>
              </a:rPr>
              <a:t>the</a:t>
            </a:r>
            <a:endParaRPr sz="1350">
              <a:latin typeface="Arial"/>
              <a:cs typeface="Arial"/>
            </a:endParaRPr>
          </a:p>
          <a:p>
            <a:pPr marL="12700" marR="15875">
              <a:lnSpc>
                <a:spcPct val="120400"/>
              </a:lnSpc>
            </a:pPr>
            <a:r>
              <a:rPr dirty="0" sz="1350" spc="45" b="1">
                <a:latin typeface="Arial"/>
                <a:cs typeface="Arial"/>
              </a:rPr>
              <a:t>authors,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50" b="1">
                <a:latin typeface="Arial"/>
                <a:cs typeface="Arial"/>
              </a:rPr>
              <a:t>and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80" b="1">
                <a:latin typeface="Arial"/>
                <a:cs typeface="Arial"/>
              </a:rPr>
              <a:t>the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65" b="1">
                <a:latin typeface="Arial"/>
                <a:cs typeface="Arial"/>
              </a:rPr>
              <a:t>National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-10" b="1">
                <a:latin typeface="Arial"/>
                <a:cs typeface="Arial"/>
              </a:rPr>
              <a:t>Agency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50" b="1">
                <a:latin typeface="Arial"/>
                <a:cs typeface="Arial"/>
              </a:rPr>
              <a:t>and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10" b="1">
                <a:latin typeface="Arial"/>
                <a:cs typeface="Arial"/>
              </a:rPr>
              <a:t>Commission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5" b="1">
                <a:latin typeface="Arial"/>
                <a:cs typeface="Arial"/>
              </a:rPr>
              <a:t>cannot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35" b="1">
                <a:latin typeface="Arial"/>
                <a:cs typeface="Arial"/>
              </a:rPr>
              <a:t>be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held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20" b="1">
                <a:latin typeface="Arial"/>
                <a:cs typeface="Arial"/>
              </a:rPr>
              <a:t>responsible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55" b="1">
                <a:latin typeface="Arial"/>
                <a:cs typeface="Arial"/>
              </a:rPr>
              <a:t>for  </a:t>
            </a:r>
            <a:r>
              <a:rPr dirty="0" sz="1350" spc="45" b="1">
                <a:latin typeface="Arial"/>
                <a:cs typeface="Arial"/>
              </a:rPr>
              <a:t>any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5" b="1">
                <a:latin typeface="Arial"/>
                <a:cs typeface="Arial"/>
              </a:rPr>
              <a:t>use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which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65" b="1">
                <a:latin typeface="Arial"/>
                <a:cs typeface="Arial"/>
              </a:rPr>
              <a:t>may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35" b="1">
                <a:latin typeface="Arial"/>
                <a:cs typeface="Arial"/>
              </a:rPr>
              <a:t>be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65" b="1">
                <a:latin typeface="Arial"/>
                <a:cs typeface="Arial"/>
              </a:rPr>
              <a:t>made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of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80" b="1">
                <a:latin typeface="Arial"/>
                <a:cs typeface="Arial"/>
              </a:rPr>
              <a:t>the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60" b="1">
                <a:latin typeface="Arial"/>
                <a:cs typeface="Arial"/>
              </a:rPr>
              <a:t>information</a:t>
            </a:r>
            <a:r>
              <a:rPr dirty="0" sz="1350" spc="-25" b="1">
                <a:latin typeface="Arial"/>
                <a:cs typeface="Arial"/>
              </a:rPr>
              <a:t> </a:t>
            </a:r>
            <a:r>
              <a:rPr dirty="0" sz="1350" spc="40" b="1">
                <a:latin typeface="Arial"/>
                <a:cs typeface="Arial"/>
              </a:rPr>
              <a:t>contained</a:t>
            </a:r>
            <a:r>
              <a:rPr dirty="0" sz="1350" spc="-20" b="1">
                <a:latin typeface="Arial"/>
                <a:cs typeface="Arial"/>
              </a:rPr>
              <a:t> </a:t>
            </a:r>
            <a:r>
              <a:rPr dirty="0" sz="1350" spc="60" b="1">
                <a:latin typeface="Arial"/>
                <a:cs typeface="Arial"/>
              </a:rPr>
              <a:t>therein.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2" y="0"/>
            <a:ext cx="8577590" cy="643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258046" y="3316651"/>
            <a:ext cx="3983990" cy="2916555"/>
            <a:chOff x="1258046" y="3316651"/>
            <a:chExt cx="3983990" cy="2916555"/>
          </a:xfrm>
        </p:grpSpPr>
        <p:sp>
          <p:nvSpPr>
            <p:cNvPr id="4" name="object 4"/>
            <p:cNvSpPr/>
            <p:nvPr/>
          </p:nvSpPr>
          <p:spPr>
            <a:xfrm>
              <a:off x="1258046" y="3316651"/>
              <a:ext cx="3983819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72342" y="3330947"/>
              <a:ext cx="3955415" cy="2887980"/>
            </a:xfrm>
            <a:custGeom>
              <a:avLst/>
              <a:gdLst/>
              <a:ahLst/>
              <a:cxnLst/>
              <a:rect l="l" t="t" r="r" b="b"/>
              <a:pathLst>
                <a:path w="3955415" h="2887979">
                  <a:moveTo>
                    <a:pt x="0" y="0"/>
                  </a:moveTo>
                  <a:lnTo>
                    <a:pt x="3955227" y="0"/>
                  </a:lnTo>
                  <a:lnTo>
                    <a:pt x="3955227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5451530" y="200144"/>
            <a:ext cx="3983990" cy="2916555"/>
            <a:chOff x="5451530" y="200144"/>
            <a:chExt cx="3983990" cy="2916555"/>
          </a:xfrm>
        </p:grpSpPr>
        <p:sp>
          <p:nvSpPr>
            <p:cNvPr id="7" name="object 7"/>
            <p:cNvSpPr/>
            <p:nvPr/>
          </p:nvSpPr>
          <p:spPr>
            <a:xfrm>
              <a:off x="5451530" y="200144"/>
              <a:ext cx="3983819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65826" y="214440"/>
              <a:ext cx="3955415" cy="2887980"/>
            </a:xfrm>
            <a:custGeom>
              <a:avLst/>
              <a:gdLst/>
              <a:ahLst/>
              <a:cxnLst/>
              <a:rect l="l" t="t" r="r" b="b"/>
              <a:pathLst>
                <a:path w="3955415" h="2887980">
                  <a:moveTo>
                    <a:pt x="0" y="0"/>
                  </a:moveTo>
                  <a:lnTo>
                    <a:pt x="3955227" y="0"/>
                  </a:lnTo>
                  <a:lnTo>
                    <a:pt x="3955227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258046" y="200144"/>
            <a:ext cx="3983990" cy="2916555"/>
            <a:chOff x="1258046" y="200144"/>
            <a:chExt cx="3983990" cy="2916555"/>
          </a:xfrm>
        </p:grpSpPr>
        <p:sp>
          <p:nvSpPr>
            <p:cNvPr id="10" name="object 10"/>
            <p:cNvSpPr/>
            <p:nvPr/>
          </p:nvSpPr>
          <p:spPr>
            <a:xfrm>
              <a:off x="1258046" y="200144"/>
              <a:ext cx="3983819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72342" y="214440"/>
              <a:ext cx="3955415" cy="2887980"/>
            </a:xfrm>
            <a:custGeom>
              <a:avLst/>
              <a:gdLst/>
              <a:ahLst/>
              <a:cxnLst/>
              <a:rect l="l" t="t" r="r" b="b"/>
              <a:pathLst>
                <a:path w="3955415" h="2887980">
                  <a:moveTo>
                    <a:pt x="0" y="0"/>
                  </a:moveTo>
                  <a:lnTo>
                    <a:pt x="3955227" y="0"/>
                  </a:lnTo>
                  <a:lnTo>
                    <a:pt x="3955227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5451530" y="3316651"/>
            <a:ext cx="3983990" cy="2916555"/>
            <a:chOff x="5451530" y="3316651"/>
            <a:chExt cx="3983990" cy="2916555"/>
          </a:xfrm>
        </p:grpSpPr>
        <p:sp>
          <p:nvSpPr>
            <p:cNvPr id="13" name="object 13"/>
            <p:cNvSpPr/>
            <p:nvPr/>
          </p:nvSpPr>
          <p:spPr>
            <a:xfrm>
              <a:off x="5451530" y="3316651"/>
              <a:ext cx="3983819" cy="291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465826" y="3330947"/>
              <a:ext cx="3955415" cy="2887980"/>
            </a:xfrm>
            <a:custGeom>
              <a:avLst/>
              <a:gdLst/>
              <a:ahLst/>
              <a:cxnLst/>
              <a:rect l="l" t="t" r="r" b="b"/>
              <a:pathLst>
                <a:path w="3955415" h="2887979">
                  <a:moveTo>
                    <a:pt x="0" y="0"/>
                  </a:moveTo>
                  <a:lnTo>
                    <a:pt x="3955227" y="0"/>
                  </a:lnTo>
                  <a:lnTo>
                    <a:pt x="3955227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2" y="0"/>
            <a:ext cx="8577590" cy="6433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964747" y="381239"/>
            <a:ext cx="3888740" cy="4632325"/>
            <a:chOff x="3964747" y="381239"/>
            <a:chExt cx="3888740" cy="4632325"/>
          </a:xfrm>
        </p:grpSpPr>
        <p:sp>
          <p:nvSpPr>
            <p:cNvPr id="4" name="object 4"/>
            <p:cNvSpPr/>
            <p:nvPr/>
          </p:nvSpPr>
          <p:spPr>
            <a:xfrm>
              <a:off x="3964747" y="1896587"/>
              <a:ext cx="2335011" cy="31165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93840" y="381239"/>
              <a:ext cx="3259414" cy="23540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479500" y="1111913"/>
            <a:ext cx="1888489" cy="445134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 marR="5080" indent="86360">
              <a:lnSpc>
                <a:spcPts val="1500"/>
              </a:lnSpc>
              <a:spcBef>
                <a:spcPts val="400"/>
              </a:spcBef>
            </a:pPr>
            <a:r>
              <a:rPr dirty="0" sz="1500" spc="-254">
                <a:latin typeface="Arial"/>
                <a:cs typeface="Arial"/>
              </a:rPr>
              <a:t>THANK </a:t>
            </a:r>
            <a:r>
              <a:rPr dirty="0" sz="1500" spc="-295">
                <a:latin typeface="Arial"/>
                <a:cs typeface="Arial"/>
              </a:rPr>
              <a:t>YOU </a:t>
            </a:r>
            <a:r>
              <a:rPr dirty="0" sz="1500" spc="-229">
                <a:latin typeface="Arial"/>
                <a:cs typeface="Arial"/>
              </a:rPr>
              <a:t>FOR </a:t>
            </a:r>
            <a:r>
              <a:rPr dirty="0" sz="1500" spc="-70">
                <a:latin typeface="Arial"/>
                <a:cs typeface="Arial"/>
              </a:rPr>
              <a:t>THIS  </a:t>
            </a:r>
            <a:r>
              <a:rPr dirty="0" sz="1500" spc="-160">
                <a:latin typeface="Arial"/>
                <a:cs typeface="Arial"/>
              </a:rPr>
              <a:t>AMAZING</a:t>
            </a:r>
            <a:r>
              <a:rPr dirty="0" sz="1500" spc="-5">
                <a:latin typeface="Arial"/>
                <a:cs typeface="Arial"/>
              </a:rPr>
              <a:t> </a:t>
            </a:r>
            <a:r>
              <a:rPr dirty="0" sz="1500" spc="-150">
                <a:latin typeface="Arial"/>
                <a:cs typeface="Arial"/>
              </a:rPr>
              <a:t>EXPERIENCE!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7902" y="0"/>
            <a:ext cx="8577590" cy="643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1530" y="200144"/>
            <a:ext cx="3983990" cy="6033135"/>
            <a:chOff x="5451530" y="200144"/>
            <a:chExt cx="3983990" cy="6033135"/>
          </a:xfrm>
        </p:grpSpPr>
        <p:sp>
          <p:nvSpPr>
            <p:cNvPr id="3" name="object 3"/>
            <p:cNvSpPr/>
            <p:nvPr/>
          </p:nvSpPr>
          <p:spPr>
            <a:xfrm>
              <a:off x="5465826" y="214440"/>
              <a:ext cx="3955415" cy="6004560"/>
            </a:xfrm>
            <a:custGeom>
              <a:avLst/>
              <a:gdLst/>
              <a:ahLst/>
              <a:cxnLst/>
              <a:rect l="l" t="t" r="r" b="b"/>
              <a:pathLst>
                <a:path w="3955415" h="6004560">
                  <a:moveTo>
                    <a:pt x="3955227" y="6004321"/>
                  </a:moveTo>
                  <a:lnTo>
                    <a:pt x="0" y="6004321"/>
                  </a:lnTo>
                  <a:lnTo>
                    <a:pt x="0" y="0"/>
                  </a:lnTo>
                  <a:lnTo>
                    <a:pt x="3955227" y="0"/>
                  </a:lnTo>
                  <a:lnTo>
                    <a:pt x="3955227" y="60043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465826" y="214440"/>
              <a:ext cx="3955415" cy="6004560"/>
            </a:xfrm>
            <a:custGeom>
              <a:avLst/>
              <a:gdLst/>
              <a:ahLst/>
              <a:cxnLst/>
              <a:rect l="l" t="t" r="r" b="b"/>
              <a:pathLst>
                <a:path w="3955415" h="6004560">
                  <a:moveTo>
                    <a:pt x="0" y="0"/>
                  </a:moveTo>
                  <a:lnTo>
                    <a:pt x="3955227" y="0"/>
                  </a:lnTo>
                  <a:lnTo>
                    <a:pt x="3955227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58046" y="200144"/>
            <a:ext cx="3983990" cy="6033135"/>
            <a:chOff x="1258046" y="200144"/>
            <a:chExt cx="3983990" cy="6033135"/>
          </a:xfrm>
        </p:grpSpPr>
        <p:sp>
          <p:nvSpPr>
            <p:cNvPr id="6" name="object 6"/>
            <p:cNvSpPr/>
            <p:nvPr/>
          </p:nvSpPr>
          <p:spPr>
            <a:xfrm>
              <a:off x="1258046" y="200144"/>
              <a:ext cx="3983819" cy="60329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72342" y="214440"/>
              <a:ext cx="3955415" cy="6004560"/>
            </a:xfrm>
            <a:custGeom>
              <a:avLst/>
              <a:gdLst/>
              <a:ahLst/>
              <a:cxnLst/>
              <a:rect l="l" t="t" r="r" b="b"/>
              <a:pathLst>
                <a:path w="3955415" h="6004560">
                  <a:moveTo>
                    <a:pt x="0" y="0"/>
                  </a:moveTo>
                  <a:lnTo>
                    <a:pt x="3955227" y="0"/>
                  </a:lnTo>
                  <a:lnTo>
                    <a:pt x="3955227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 rot="20400000">
            <a:off x="5638911" y="1701250"/>
            <a:ext cx="3041479" cy="66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255"/>
              </a:lnSpc>
            </a:pPr>
            <a:r>
              <a:rPr dirty="0" sz="5250" spc="-1180">
                <a:solidFill>
                  <a:srgbClr val="FFD517"/>
                </a:solidFill>
                <a:latin typeface="Arial"/>
                <a:cs typeface="Arial"/>
              </a:rPr>
              <a:t>SHORT-</a:t>
            </a:r>
            <a:r>
              <a:rPr dirty="0" sz="5250" spc="-1080">
                <a:solidFill>
                  <a:srgbClr val="FFD517"/>
                </a:solidFill>
                <a:latin typeface="Arial"/>
                <a:cs typeface="Arial"/>
              </a:rPr>
              <a:t> </a:t>
            </a:r>
            <a:r>
              <a:rPr dirty="0" sz="5250" spc="-1400">
                <a:solidFill>
                  <a:srgbClr val="FFD517"/>
                </a:solidFill>
                <a:latin typeface="Arial"/>
                <a:cs typeface="Arial"/>
              </a:rPr>
              <a:t>TERM</a:t>
            </a:r>
            <a:endParaRPr sz="5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0400000">
            <a:off x="5897260" y="2511360"/>
            <a:ext cx="2308988" cy="66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255"/>
              </a:lnSpc>
            </a:pPr>
            <a:r>
              <a:rPr dirty="0" sz="5250" spc="-3360">
                <a:solidFill>
                  <a:srgbClr val="FFD517"/>
                </a:solidFill>
                <a:latin typeface="Arial"/>
                <a:cs typeface="Arial"/>
              </a:rPr>
              <a:t>E</a:t>
            </a:r>
            <a:r>
              <a:rPr dirty="0" baseline="-1587" sz="7875" spc="-2797">
                <a:latin typeface="Arial"/>
                <a:cs typeface="Arial"/>
              </a:rPr>
              <a:t>E</a:t>
            </a:r>
            <a:r>
              <a:rPr dirty="0" sz="5250" spc="-3354">
                <a:solidFill>
                  <a:srgbClr val="FFD517"/>
                </a:solidFill>
                <a:latin typeface="Arial"/>
                <a:cs typeface="Arial"/>
              </a:rPr>
              <a:t>X</a:t>
            </a:r>
            <a:r>
              <a:rPr dirty="0" baseline="-1587" sz="7875" spc="-2415">
                <a:latin typeface="Arial"/>
                <a:cs typeface="Arial"/>
              </a:rPr>
              <a:t>X</a:t>
            </a:r>
            <a:r>
              <a:rPr dirty="0" sz="5250" spc="-1620">
                <a:solidFill>
                  <a:srgbClr val="FFD517"/>
                </a:solidFill>
                <a:latin typeface="Arial"/>
                <a:cs typeface="Arial"/>
              </a:rPr>
              <a:t>C</a:t>
            </a:r>
            <a:r>
              <a:rPr dirty="0" sz="5250" spc="-1470">
                <a:solidFill>
                  <a:srgbClr val="FFD517"/>
                </a:solidFill>
                <a:latin typeface="Arial"/>
                <a:cs typeface="Arial"/>
              </a:rPr>
              <a:t>H</a:t>
            </a:r>
            <a:r>
              <a:rPr dirty="0" sz="5250" spc="-1230">
                <a:solidFill>
                  <a:srgbClr val="FFD517"/>
                </a:solidFill>
                <a:latin typeface="Arial"/>
                <a:cs typeface="Arial"/>
              </a:rPr>
              <a:t>A</a:t>
            </a:r>
            <a:r>
              <a:rPr dirty="0" sz="5250" spc="-1415">
                <a:solidFill>
                  <a:srgbClr val="FFD517"/>
                </a:solidFill>
                <a:latin typeface="Arial"/>
                <a:cs typeface="Arial"/>
              </a:rPr>
              <a:t>N</a:t>
            </a:r>
            <a:r>
              <a:rPr dirty="0" sz="5250" spc="-1465">
                <a:solidFill>
                  <a:srgbClr val="FFD517"/>
                </a:solidFill>
                <a:latin typeface="Arial"/>
                <a:cs typeface="Arial"/>
              </a:rPr>
              <a:t>G</a:t>
            </a:r>
            <a:r>
              <a:rPr dirty="0" sz="5250" spc="-1714">
                <a:solidFill>
                  <a:srgbClr val="FFD517"/>
                </a:solidFill>
                <a:latin typeface="Arial"/>
                <a:cs typeface="Arial"/>
              </a:rPr>
              <a:t>E</a:t>
            </a:r>
            <a:endParaRPr sz="5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0400000">
            <a:off x="6135911" y="3133429"/>
            <a:ext cx="2537270" cy="66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255"/>
              </a:lnSpc>
            </a:pPr>
            <a:r>
              <a:rPr dirty="0" sz="5250" spc="-1455">
                <a:solidFill>
                  <a:srgbClr val="FFD517"/>
                </a:solidFill>
                <a:latin typeface="Arial"/>
                <a:cs typeface="Arial"/>
              </a:rPr>
              <a:t>OF</a:t>
            </a:r>
            <a:r>
              <a:rPr dirty="0" sz="5250" spc="-1455">
                <a:solidFill>
                  <a:srgbClr val="FFD517"/>
                </a:solidFill>
                <a:latin typeface="Arial"/>
                <a:cs typeface="Arial"/>
              </a:rPr>
              <a:t> </a:t>
            </a:r>
            <a:r>
              <a:rPr dirty="0" sz="5250" spc="-1485">
                <a:solidFill>
                  <a:srgbClr val="FFD517"/>
                </a:solidFill>
                <a:latin typeface="Arial"/>
                <a:cs typeface="Arial"/>
              </a:rPr>
              <a:t>GROUPS</a:t>
            </a:r>
            <a:endParaRPr sz="5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0400000">
            <a:off x="6383879" y="3866510"/>
            <a:ext cx="2193159" cy="667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255"/>
              </a:lnSpc>
            </a:pPr>
            <a:r>
              <a:rPr dirty="0" sz="5250" spc="-1455">
                <a:solidFill>
                  <a:srgbClr val="FFD517"/>
                </a:solidFill>
                <a:latin typeface="Arial"/>
                <a:cs typeface="Arial"/>
              </a:rPr>
              <a:t>OF</a:t>
            </a:r>
            <a:r>
              <a:rPr dirty="0" sz="5250" spc="-1455">
                <a:solidFill>
                  <a:srgbClr val="FFD517"/>
                </a:solidFill>
                <a:latin typeface="Arial"/>
                <a:cs typeface="Arial"/>
              </a:rPr>
              <a:t> </a:t>
            </a:r>
            <a:r>
              <a:rPr dirty="0" sz="5250" spc="-1275">
                <a:solidFill>
                  <a:srgbClr val="FFD517"/>
                </a:solidFill>
                <a:latin typeface="Arial"/>
                <a:cs typeface="Arial"/>
              </a:rPr>
              <a:t>PUPILS</a:t>
            </a:r>
            <a:endParaRPr sz="52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23234" y="533717"/>
            <a:ext cx="1429597" cy="1096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61058" y="4814682"/>
            <a:ext cx="1287783" cy="1226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634051" y="4841580"/>
            <a:ext cx="943535" cy="1258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0679" y="3316681"/>
            <a:ext cx="5184775" cy="2916555"/>
            <a:chOff x="4250679" y="3316681"/>
            <a:chExt cx="5184775" cy="2916555"/>
          </a:xfrm>
        </p:grpSpPr>
        <p:sp>
          <p:nvSpPr>
            <p:cNvPr id="3" name="object 3"/>
            <p:cNvSpPr/>
            <p:nvPr/>
          </p:nvSpPr>
          <p:spPr>
            <a:xfrm>
              <a:off x="4250679" y="3316681"/>
              <a:ext cx="5184683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64975" y="3330977"/>
              <a:ext cx="5156200" cy="2887980"/>
            </a:xfrm>
            <a:custGeom>
              <a:avLst/>
              <a:gdLst/>
              <a:ahLst/>
              <a:cxnLst/>
              <a:rect l="l" t="t" r="r" b="b"/>
              <a:pathLst>
                <a:path w="5156200" h="2887979">
                  <a:moveTo>
                    <a:pt x="0" y="0"/>
                  </a:moveTo>
                  <a:lnTo>
                    <a:pt x="5156091" y="0"/>
                  </a:lnTo>
                  <a:lnTo>
                    <a:pt x="5156091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4250679" y="200144"/>
            <a:ext cx="5184775" cy="2916555"/>
            <a:chOff x="4250679" y="200144"/>
            <a:chExt cx="5184775" cy="2916555"/>
          </a:xfrm>
        </p:grpSpPr>
        <p:sp>
          <p:nvSpPr>
            <p:cNvPr id="6" name="object 6"/>
            <p:cNvSpPr/>
            <p:nvPr/>
          </p:nvSpPr>
          <p:spPr>
            <a:xfrm>
              <a:off x="4250679" y="200144"/>
              <a:ext cx="5184683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64975" y="214440"/>
              <a:ext cx="5156200" cy="2887980"/>
            </a:xfrm>
            <a:custGeom>
              <a:avLst/>
              <a:gdLst/>
              <a:ahLst/>
              <a:cxnLst/>
              <a:rect l="l" t="t" r="r" b="b"/>
              <a:pathLst>
                <a:path w="5156200" h="2887980">
                  <a:moveTo>
                    <a:pt x="0" y="0"/>
                  </a:moveTo>
                  <a:lnTo>
                    <a:pt x="5156091" y="0"/>
                  </a:lnTo>
                  <a:lnTo>
                    <a:pt x="5156091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272342" y="214440"/>
            <a:ext cx="2764155" cy="6004560"/>
          </a:xfrm>
          <a:prstGeom prst="rect">
            <a:avLst/>
          </a:prstGeom>
          <a:solidFill>
            <a:srgbClr val="FFFFFF"/>
          </a:solidFill>
          <a:ln w="28592">
            <a:solidFill>
              <a:srgbClr val="000000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Times New Roman"/>
              <a:cs typeface="Times New Roman"/>
            </a:endParaRPr>
          </a:p>
          <a:p>
            <a:pPr marL="394970" marR="455295">
              <a:lnSpc>
                <a:spcPct val="120400"/>
              </a:lnSpc>
            </a:pPr>
            <a:r>
              <a:rPr dirty="0" sz="1350" spc="25" b="1">
                <a:latin typeface="Arial"/>
                <a:cs typeface="Arial"/>
              </a:rPr>
              <a:t>ROMANIA, </a:t>
            </a:r>
            <a:r>
              <a:rPr dirty="0" sz="1350" spc="-40" b="1">
                <a:latin typeface="Arial"/>
                <a:cs typeface="Arial"/>
              </a:rPr>
              <a:t>BRANESTI,  </a:t>
            </a:r>
            <a:r>
              <a:rPr dirty="0" sz="1350" spc="45" b="1">
                <a:latin typeface="Arial"/>
                <a:cs typeface="Arial"/>
              </a:rPr>
              <a:t>06/06/2022-08/06/2022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0"/>
              </a:spcBef>
            </a:pPr>
            <a:r>
              <a:rPr dirty="0" sz="1350" spc="45" b="1">
                <a:latin typeface="Arial"/>
                <a:cs typeface="Arial"/>
              </a:rPr>
              <a:t>“Drama </a:t>
            </a:r>
            <a:r>
              <a:rPr dirty="0" sz="1350" spc="30" b="1">
                <a:latin typeface="Arial"/>
                <a:cs typeface="Arial"/>
              </a:rPr>
              <a:t>against</a:t>
            </a:r>
            <a:r>
              <a:rPr dirty="0" sz="1350" spc="-110" b="1">
                <a:latin typeface="Arial"/>
                <a:cs typeface="Arial"/>
              </a:rPr>
              <a:t> </a:t>
            </a:r>
            <a:r>
              <a:rPr dirty="0" sz="1350" spc="15" b="1">
                <a:latin typeface="Arial"/>
                <a:cs typeface="Arial"/>
              </a:rPr>
              <a:t>bullying”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4"/>
              </a:spcBef>
            </a:pPr>
            <a:r>
              <a:rPr dirty="0" sz="1350">
                <a:latin typeface="Arial"/>
                <a:cs typeface="Arial"/>
              </a:rPr>
              <a:t>Day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0"/>
              </a:spcBef>
            </a:pPr>
            <a:r>
              <a:rPr dirty="0" sz="1350" spc="10">
                <a:latin typeface="Arial"/>
                <a:cs typeface="Arial"/>
              </a:rPr>
              <a:t>11:00-13:00 </a:t>
            </a:r>
            <a:r>
              <a:rPr dirty="0" sz="1350" spc="20">
                <a:latin typeface="Arial"/>
                <a:cs typeface="Arial"/>
              </a:rPr>
              <a:t>Visiting</a:t>
            </a:r>
            <a:r>
              <a:rPr dirty="0" sz="1350" spc="-85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Branesti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0"/>
              </a:spcBef>
            </a:pPr>
            <a:r>
              <a:rPr dirty="0" sz="1350" spc="15">
                <a:latin typeface="Arial"/>
                <a:cs typeface="Arial"/>
              </a:rPr>
              <a:t>•Walk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85">
                <a:latin typeface="Arial"/>
                <a:cs typeface="Arial"/>
              </a:rPr>
              <a:t>tour</a:t>
            </a:r>
            <a:endParaRPr sz="1350">
              <a:latin typeface="Arial"/>
              <a:cs typeface="Arial"/>
            </a:endParaRPr>
          </a:p>
          <a:p>
            <a:pPr marL="394970" marR="391160">
              <a:lnSpc>
                <a:spcPct val="120400"/>
              </a:lnSpc>
            </a:pPr>
            <a:r>
              <a:rPr dirty="0" sz="1350" spc="40">
                <a:latin typeface="Arial"/>
                <a:cs typeface="Arial"/>
              </a:rPr>
              <a:t>•Meeting </a:t>
            </a:r>
            <a:r>
              <a:rPr dirty="0" sz="1350" spc="60">
                <a:latin typeface="Arial"/>
                <a:cs typeface="Arial"/>
              </a:rPr>
              <a:t>the </a:t>
            </a:r>
            <a:r>
              <a:rPr dirty="0" sz="1350" spc="35">
                <a:latin typeface="Arial"/>
                <a:cs typeface="Arial"/>
              </a:rPr>
              <a:t>Mayor,</a:t>
            </a:r>
            <a:r>
              <a:rPr dirty="0" sz="1350" spc="-220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and  </a:t>
            </a:r>
            <a:r>
              <a:rPr dirty="0" sz="1350" spc="20">
                <a:latin typeface="Arial"/>
                <a:cs typeface="Arial"/>
              </a:rPr>
              <a:t>local </a:t>
            </a:r>
            <a:r>
              <a:rPr dirty="0" sz="1350" spc="35">
                <a:latin typeface="Arial"/>
                <a:cs typeface="Arial"/>
              </a:rPr>
              <a:t>representatives  </a:t>
            </a:r>
            <a:r>
              <a:rPr dirty="0" sz="1350" spc="10">
                <a:latin typeface="Arial"/>
                <a:cs typeface="Arial"/>
              </a:rPr>
              <a:t>14:00 </a:t>
            </a:r>
            <a:r>
              <a:rPr dirty="0" sz="1350" spc="25">
                <a:latin typeface="Arial"/>
                <a:cs typeface="Arial"/>
              </a:rPr>
              <a:t>Welcome</a:t>
            </a:r>
            <a:r>
              <a:rPr dirty="0" sz="1350" spc="-70">
                <a:latin typeface="Arial"/>
                <a:cs typeface="Arial"/>
              </a:rPr>
              <a:t> </a:t>
            </a:r>
            <a:r>
              <a:rPr dirty="0" sz="1350" spc="40">
                <a:latin typeface="Arial"/>
                <a:cs typeface="Arial"/>
              </a:rPr>
              <a:t>by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0"/>
              </a:spcBef>
            </a:pPr>
            <a:r>
              <a:rPr dirty="0" sz="1350" spc="30">
                <a:latin typeface="Arial"/>
                <a:cs typeface="Arial"/>
              </a:rPr>
              <a:t>Headmistress</a:t>
            </a:r>
            <a:endParaRPr sz="1350">
              <a:latin typeface="Arial"/>
              <a:cs typeface="Arial"/>
            </a:endParaRPr>
          </a:p>
          <a:p>
            <a:pPr marL="394970" marR="67945">
              <a:lnSpc>
                <a:spcPct val="120400"/>
              </a:lnSpc>
              <a:spcBef>
                <a:spcPts val="5"/>
              </a:spcBef>
            </a:pPr>
            <a:r>
              <a:rPr dirty="0" sz="1350" spc="10">
                <a:latin typeface="Arial"/>
                <a:cs typeface="Arial"/>
              </a:rPr>
              <a:t>14:30 </a:t>
            </a:r>
            <a:r>
              <a:rPr dirty="0" sz="1350" spc="-10">
                <a:latin typeface="Arial"/>
                <a:cs typeface="Arial"/>
              </a:rPr>
              <a:t>School’s </a:t>
            </a:r>
            <a:r>
              <a:rPr dirty="0" sz="1350" spc="50">
                <a:latin typeface="Arial"/>
                <a:cs typeface="Arial"/>
              </a:rPr>
              <a:t>presentation  made </a:t>
            </a:r>
            <a:r>
              <a:rPr dirty="0" sz="1350" spc="40">
                <a:latin typeface="Arial"/>
                <a:cs typeface="Arial"/>
              </a:rPr>
              <a:t>by </a:t>
            </a:r>
            <a:r>
              <a:rPr dirty="0" sz="1350" spc="30">
                <a:latin typeface="Arial"/>
                <a:cs typeface="Arial"/>
              </a:rPr>
              <a:t>Romanian</a:t>
            </a:r>
            <a:r>
              <a:rPr dirty="0" sz="1350" spc="-220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students</a:t>
            </a:r>
            <a:endParaRPr sz="1350">
              <a:latin typeface="Arial"/>
              <a:cs typeface="Arial"/>
            </a:endParaRPr>
          </a:p>
          <a:p>
            <a:pPr marL="394970" marR="189230">
              <a:lnSpc>
                <a:spcPct val="120400"/>
              </a:lnSpc>
            </a:pPr>
            <a:r>
              <a:rPr dirty="0" sz="1350" spc="5">
                <a:latin typeface="Arial"/>
                <a:cs typeface="Arial"/>
              </a:rPr>
              <a:t>-School </a:t>
            </a:r>
            <a:r>
              <a:rPr dirty="0" sz="1350" spc="85">
                <a:latin typeface="Arial"/>
                <a:cs typeface="Arial"/>
              </a:rPr>
              <a:t>tour</a:t>
            </a:r>
            <a:r>
              <a:rPr dirty="0" sz="1350" spc="-254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in </a:t>
            </a:r>
            <a:r>
              <a:rPr dirty="0" sz="1350" spc="35">
                <a:latin typeface="Arial"/>
                <a:cs typeface="Arial"/>
              </a:rPr>
              <a:t>small </a:t>
            </a:r>
            <a:r>
              <a:rPr dirty="0" sz="1350" spc="55">
                <a:latin typeface="Arial"/>
                <a:cs typeface="Arial"/>
              </a:rPr>
              <a:t>mixed  </a:t>
            </a:r>
            <a:r>
              <a:rPr dirty="0" sz="1350" spc="45">
                <a:latin typeface="Arial"/>
                <a:cs typeface="Arial"/>
              </a:rPr>
              <a:t>groups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0"/>
              </a:spcBef>
            </a:pPr>
            <a:r>
              <a:rPr dirty="0" sz="1350" spc="10">
                <a:latin typeface="Arial"/>
                <a:cs typeface="Arial"/>
              </a:rPr>
              <a:t>15:00 </a:t>
            </a:r>
            <a:r>
              <a:rPr dirty="0" sz="1350" spc="-10">
                <a:latin typeface="Arial"/>
                <a:cs typeface="Arial"/>
              </a:rPr>
              <a:t>Ice- </a:t>
            </a:r>
            <a:r>
              <a:rPr dirty="0" sz="1350" spc="35">
                <a:latin typeface="Arial"/>
                <a:cs typeface="Arial"/>
              </a:rPr>
              <a:t>breakers</a:t>
            </a:r>
            <a:r>
              <a:rPr dirty="0" sz="1350" spc="-90">
                <a:latin typeface="Arial"/>
                <a:cs typeface="Arial"/>
              </a:rPr>
              <a:t> </a:t>
            </a:r>
            <a:r>
              <a:rPr dirty="0" sz="1350" spc="80">
                <a:latin typeface="Arial"/>
                <a:cs typeface="Arial"/>
              </a:rPr>
              <a:t>for</a:t>
            </a:r>
            <a:endParaRPr sz="1350">
              <a:latin typeface="Arial"/>
              <a:cs typeface="Arial"/>
            </a:endParaRPr>
          </a:p>
          <a:p>
            <a:pPr marL="394970" marR="104775">
              <a:lnSpc>
                <a:spcPct val="120400"/>
              </a:lnSpc>
            </a:pPr>
            <a:r>
              <a:rPr dirty="0" sz="1350" spc="45">
                <a:latin typeface="Arial"/>
                <a:cs typeface="Arial"/>
              </a:rPr>
              <a:t>students </a:t>
            </a:r>
            <a:r>
              <a:rPr dirty="0" sz="1350" spc="50">
                <a:latin typeface="Arial"/>
                <a:cs typeface="Arial"/>
              </a:rPr>
              <a:t>and </a:t>
            </a:r>
            <a:r>
              <a:rPr dirty="0" sz="1350" spc="45">
                <a:latin typeface="Arial"/>
                <a:cs typeface="Arial"/>
              </a:rPr>
              <a:t>presentations  </a:t>
            </a:r>
            <a:r>
              <a:rPr dirty="0" sz="1350" spc="70">
                <a:latin typeface="Arial"/>
                <a:cs typeface="Arial"/>
              </a:rPr>
              <a:t>of </a:t>
            </a:r>
            <a:r>
              <a:rPr dirty="0" sz="1350" spc="65">
                <a:latin typeface="Arial"/>
                <a:cs typeface="Arial"/>
              </a:rPr>
              <a:t>their </a:t>
            </a:r>
            <a:r>
              <a:rPr dirty="0" sz="1350" spc="70">
                <a:latin typeface="Arial"/>
                <a:cs typeface="Arial"/>
              </a:rPr>
              <a:t>own</a:t>
            </a:r>
            <a:r>
              <a:rPr dirty="0" sz="1350" spc="-270">
                <a:latin typeface="Arial"/>
                <a:cs typeface="Arial"/>
              </a:rPr>
              <a:t> </a:t>
            </a:r>
            <a:r>
              <a:rPr dirty="0" sz="1350" spc="10">
                <a:latin typeface="Arial"/>
                <a:cs typeface="Arial"/>
              </a:rPr>
              <a:t>schools, </a:t>
            </a:r>
            <a:r>
              <a:rPr dirty="0" sz="1350" spc="30">
                <a:latin typeface="Arial"/>
                <a:cs typeface="Arial"/>
              </a:rPr>
              <a:t>region,  </a:t>
            </a:r>
            <a:r>
              <a:rPr dirty="0" sz="1350" spc="40">
                <a:latin typeface="Arial"/>
                <a:cs typeface="Arial"/>
              </a:rPr>
              <a:t>country,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traditions</a:t>
            </a:r>
            <a:endParaRPr sz="1350">
              <a:latin typeface="Arial"/>
              <a:cs typeface="Arial"/>
            </a:endParaRPr>
          </a:p>
          <a:p>
            <a:pPr marL="394970">
              <a:lnSpc>
                <a:spcPct val="100000"/>
              </a:lnSpc>
              <a:spcBef>
                <a:spcPts val="330"/>
              </a:spcBef>
            </a:pPr>
            <a:r>
              <a:rPr dirty="0" sz="1350" spc="10">
                <a:latin typeface="Arial"/>
                <a:cs typeface="Arial"/>
              </a:rPr>
              <a:t>16:00 </a:t>
            </a:r>
            <a:r>
              <a:rPr dirty="0" sz="1350" spc="30">
                <a:latin typeface="Arial"/>
                <a:cs typeface="Arial"/>
              </a:rPr>
              <a:t>Participating</a:t>
            </a:r>
            <a:r>
              <a:rPr dirty="0" sz="1350" spc="-6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in</a:t>
            </a:r>
            <a:endParaRPr sz="1350">
              <a:latin typeface="Arial"/>
              <a:cs typeface="Arial"/>
            </a:endParaRPr>
          </a:p>
          <a:p>
            <a:pPr marL="394970" marR="415925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lessons </a:t>
            </a:r>
            <a:r>
              <a:rPr dirty="0" sz="1350" spc="40">
                <a:latin typeface="Arial"/>
                <a:cs typeface="Arial"/>
              </a:rPr>
              <a:t>by </a:t>
            </a:r>
            <a:r>
              <a:rPr dirty="0" sz="1350" spc="45">
                <a:latin typeface="Arial"/>
                <a:cs typeface="Arial"/>
              </a:rPr>
              <a:t>pupils</a:t>
            </a:r>
            <a:r>
              <a:rPr dirty="0" sz="1350" spc="-165">
                <a:latin typeface="Arial"/>
                <a:cs typeface="Arial"/>
              </a:rPr>
              <a:t> </a:t>
            </a:r>
            <a:r>
              <a:rPr dirty="0" sz="1350" spc="5">
                <a:latin typeface="Arial"/>
                <a:cs typeface="Arial"/>
              </a:rPr>
              <a:t>‘choice  </a:t>
            </a:r>
            <a:r>
              <a:rPr dirty="0" sz="1350" spc="10">
                <a:latin typeface="Arial"/>
                <a:cs typeface="Arial"/>
              </a:rPr>
              <a:t>17:00 Erasmus+</a:t>
            </a:r>
            <a:r>
              <a:rPr dirty="0" sz="1350" spc="-80">
                <a:latin typeface="Arial"/>
                <a:cs typeface="Arial"/>
              </a:rPr>
              <a:t> </a:t>
            </a:r>
            <a:r>
              <a:rPr dirty="0" sz="1350" spc="5">
                <a:latin typeface="Arial"/>
                <a:cs typeface="Arial"/>
              </a:rPr>
              <a:t>Stall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4609" y="200144"/>
            <a:ext cx="3030855" cy="1877695"/>
            <a:chOff x="6404609" y="200144"/>
            <a:chExt cx="3030855" cy="1877695"/>
          </a:xfrm>
        </p:grpSpPr>
        <p:sp>
          <p:nvSpPr>
            <p:cNvPr id="3" name="object 3"/>
            <p:cNvSpPr/>
            <p:nvPr/>
          </p:nvSpPr>
          <p:spPr>
            <a:xfrm>
              <a:off x="6404609" y="200144"/>
              <a:ext cx="3030752" cy="18775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418905" y="214440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58046" y="200144"/>
            <a:ext cx="4937125" cy="1877695"/>
            <a:chOff x="1258046" y="200144"/>
            <a:chExt cx="4937125" cy="1877695"/>
          </a:xfrm>
        </p:grpSpPr>
        <p:sp>
          <p:nvSpPr>
            <p:cNvPr id="6" name="object 6"/>
            <p:cNvSpPr/>
            <p:nvPr/>
          </p:nvSpPr>
          <p:spPr>
            <a:xfrm>
              <a:off x="1258046" y="200144"/>
              <a:ext cx="4936886" cy="18775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72342" y="214440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498482" y="2277825"/>
            <a:ext cx="4937125" cy="1877695"/>
            <a:chOff x="4498482" y="2277825"/>
            <a:chExt cx="4937125" cy="1877695"/>
          </a:xfrm>
        </p:grpSpPr>
        <p:sp>
          <p:nvSpPr>
            <p:cNvPr id="9" name="object 9"/>
            <p:cNvSpPr/>
            <p:nvPr/>
          </p:nvSpPr>
          <p:spPr>
            <a:xfrm>
              <a:off x="4498482" y="2277825"/>
              <a:ext cx="4936886" cy="18775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12778" y="2292121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4355500"/>
            <a:ext cx="4937125" cy="1877695"/>
            <a:chOff x="1258046" y="4355500"/>
            <a:chExt cx="4937125" cy="1877695"/>
          </a:xfrm>
        </p:grpSpPr>
        <p:sp>
          <p:nvSpPr>
            <p:cNvPr id="12" name="object 12"/>
            <p:cNvSpPr/>
            <p:nvPr/>
          </p:nvSpPr>
          <p:spPr>
            <a:xfrm>
              <a:off x="1258046" y="4355500"/>
              <a:ext cx="4936886" cy="18775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4369796"/>
              <a:ext cx="4908550" cy="1849120"/>
            </a:xfrm>
            <a:custGeom>
              <a:avLst/>
              <a:gdLst/>
              <a:ahLst/>
              <a:cxnLst/>
              <a:rect l="l" t="t" r="r" b="b"/>
              <a:pathLst>
                <a:path w="4908550" h="1849120">
                  <a:moveTo>
                    <a:pt x="0" y="0"/>
                  </a:moveTo>
                  <a:lnTo>
                    <a:pt x="4908294" y="0"/>
                  </a:lnTo>
                  <a:lnTo>
                    <a:pt x="4908294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258046" y="2277825"/>
            <a:ext cx="3030855" cy="1877695"/>
            <a:chOff x="1258046" y="2277825"/>
            <a:chExt cx="3030855" cy="1877695"/>
          </a:xfrm>
        </p:grpSpPr>
        <p:sp>
          <p:nvSpPr>
            <p:cNvPr id="15" name="object 15"/>
            <p:cNvSpPr/>
            <p:nvPr/>
          </p:nvSpPr>
          <p:spPr>
            <a:xfrm>
              <a:off x="1258046" y="2277825"/>
              <a:ext cx="3030752" cy="18775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272342" y="2292121"/>
              <a:ext cx="3002280" cy="1849120"/>
            </a:xfrm>
            <a:custGeom>
              <a:avLst/>
              <a:gdLst/>
              <a:ahLst/>
              <a:cxnLst/>
              <a:rect l="l" t="t" r="r" b="b"/>
              <a:pathLst>
                <a:path w="3002279" h="1849120">
                  <a:moveTo>
                    <a:pt x="0" y="0"/>
                  </a:moveTo>
                  <a:lnTo>
                    <a:pt x="3002160" y="0"/>
                  </a:lnTo>
                  <a:lnTo>
                    <a:pt x="3002160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6404609" y="4355500"/>
            <a:ext cx="3030752" cy="1925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200141"/>
            <a:ext cx="2592705" cy="2916555"/>
            <a:chOff x="4050517" y="200141"/>
            <a:chExt cx="2592705" cy="2916555"/>
          </a:xfrm>
        </p:grpSpPr>
        <p:sp>
          <p:nvSpPr>
            <p:cNvPr id="3" name="object 3"/>
            <p:cNvSpPr/>
            <p:nvPr/>
          </p:nvSpPr>
          <p:spPr>
            <a:xfrm>
              <a:off x="4050517" y="200141"/>
              <a:ext cx="2592341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21443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4050517" y="3316681"/>
            <a:ext cx="2592705" cy="2916555"/>
            <a:chOff x="4050517" y="3316681"/>
            <a:chExt cx="2592705" cy="2916555"/>
          </a:xfrm>
        </p:grpSpPr>
        <p:sp>
          <p:nvSpPr>
            <p:cNvPr id="6" name="object 6"/>
            <p:cNvSpPr/>
            <p:nvPr/>
          </p:nvSpPr>
          <p:spPr>
            <a:xfrm>
              <a:off x="4050517" y="3316681"/>
              <a:ext cx="2592341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064813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843004" y="200141"/>
            <a:ext cx="2592705" cy="2916555"/>
            <a:chOff x="6843004" y="200141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6843004" y="200141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857300" y="21443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6843004" y="3316681"/>
            <a:ext cx="2592705" cy="2916555"/>
            <a:chOff x="6843004" y="3316681"/>
            <a:chExt cx="2592705" cy="2916555"/>
          </a:xfrm>
        </p:grpSpPr>
        <p:sp>
          <p:nvSpPr>
            <p:cNvPr id="12" name="object 12"/>
            <p:cNvSpPr/>
            <p:nvPr/>
          </p:nvSpPr>
          <p:spPr>
            <a:xfrm>
              <a:off x="6843004" y="3316681"/>
              <a:ext cx="2592341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857300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1258046" y="200141"/>
            <a:ext cx="2592705" cy="2916555"/>
            <a:chOff x="1258046" y="200141"/>
            <a:chExt cx="2592705" cy="2916555"/>
          </a:xfrm>
        </p:grpSpPr>
        <p:sp>
          <p:nvSpPr>
            <p:cNvPr id="15" name="object 15"/>
            <p:cNvSpPr/>
            <p:nvPr/>
          </p:nvSpPr>
          <p:spPr>
            <a:xfrm>
              <a:off x="1258046" y="200141"/>
              <a:ext cx="2592341" cy="291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272342" y="21443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258046" y="3316681"/>
            <a:ext cx="2592705" cy="2916555"/>
            <a:chOff x="1258046" y="3316681"/>
            <a:chExt cx="2592705" cy="2916555"/>
          </a:xfrm>
        </p:grpSpPr>
        <p:sp>
          <p:nvSpPr>
            <p:cNvPr id="18" name="object 18"/>
            <p:cNvSpPr/>
            <p:nvPr/>
          </p:nvSpPr>
          <p:spPr>
            <a:xfrm>
              <a:off x="1258046" y="3316681"/>
              <a:ext cx="2592341" cy="29163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272342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200144"/>
            <a:ext cx="5385435" cy="1877695"/>
            <a:chOff x="4050517" y="200144"/>
            <a:chExt cx="5385435" cy="1877695"/>
          </a:xfrm>
        </p:grpSpPr>
        <p:sp>
          <p:nvSpPr>
            <p:cNvPr id="3" name="object 3"/>
            <p:cNvSpPr/>
            <p:nvPr/>
          </p:nvSpPr>
          <p:spPr>
            <a:xfrm>
              <a:off x="4050517" y="200144"/>
              <a:ext cx="5384827" cy="18775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214440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1258046" y="200144"/>
            <a:ext cx="2592705" cy="6033135"/>
            <a:chOff x="1258046" y="200144"/>
            <a:chExt cx="2592705" cy="6033135"/>
          </a:xfrm>
        </p:grpSpPr>
        <p:sp>
          <p:nvSpPr>
            <p:cNvPr id="6" name="object 6"/>
            <p:cNvSpPr/>
            <p:nvPr/>
          </p:nvSpPr>
          <p:spPr>
            <a:xfrm>
              <a:off x="1258046" y="200144"/>
              <a:ext cx="2592341" cy="60329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72342" y="214440"/>
              <a:ext cx="2564130" cy="6004560"/>
            </a:xfrm>
            <a:custGeom>
              <a:avLst/>
              <a:gdLst/>
              <a:ahLst/>
              <a:cxnLst/>
              <a:rect l="l" t="t" r="r" b="b"/>
              <a:pathLst>
                <a:path w="2564129" h="6004560">
                  <a:moveTo>
                    <a:pt x="0" y="0"/>
                  </a:moveTo>
                  <a:lnTo>
                    <a:pt x="2563749" y="0"/>
                  </a:lnTo>
                  <a:lnTo>
                    <a:pt x="2563749" y="6004321"/>
                  </a:lnTo>
                  <a:lnTo>
                    <a:pt x="0" y="6004321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4050517" y="4355500"/>
            <a:ext cx="5385435" cy="1877695"/>
            <a:chOff x="4050517" y="4355500"/>
            <a:chExt cx="5385435" cy="1877695"/>
          </a:xfrm>
        </p:grpSpPr>
        <p:sp>
          <p:nvSpPr>
            <p:cNvPr id="9" name="object 9"/>
            <p:cNvSpPr/>
            <p:nvPr/>
          </p:nvSpPr>
          <p:spPr>
            <a:xfrm>
              <a:off x="4050517" y="4355500"/>
              <a:ext cx="5384827" cy="18775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064813" y="4369796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4050517" y="2277828"/>
            <a:ext cx="5385435" cy="1877695"/>
            <a:chOff x="4050517" y="2277828"/>
            <a:chExt cx="5385435" cy="1877695"/>
          </a:xfrm>
        </p:grpSpPr>
        <p:sp>
          <p:nvSpPr>
            <p:cNvPr id="12" name="object 12"/>
            <p:cNvSpPr/>
            <p:nvPr/>
          </p:nvSpPr>
          <p:spPr>
            <a:xfrm>
              <a:off x="4050517" y="2277828"/>
              <a:ext cx="5384827" cy="18775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64813" y="2292124"/>
              <a:ext cx="5356860" cy="1849120"/>
            </a:xfrm>
            <a:custGeom>
              <a:avLst/>
              <a:gdLst/>
              <a:ahLst/>
              <a:cxnLst/>
              <a:rect l="l" t="t" r="r" b="b"/>
              <a:pathLst>
                <a:path w="5356859" h="1849120">
                  <a:moveTo>
                    <a:pt x="0" y="0"/>
                  </a:moveTo>
                  <a:lnTo>
                    <a:pt x="5356235" y="0"/>
                  </a:lnTo>
                  <a:lnTo>
                    <a:pt x="5356235" y="1848949"/>
                  </a:lnTo>
                  <a:lnTo>
                    <a:pt x="0" y="1848949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3316681"/>
            <a:ext cx="5385435" cy="2916555"/>
            <a:chOff x="4050517" y="3316681"/>
            <a:chExt cx="5385435" cy="2916555"/>
          </a:xfrm>
        </p:grpSpPr>
        <p:sp>
          <p:nvSpPr>
            <p:cNvPr id="3" name="object 3"/>
            <p:cNvSpPr/>
            <p:nvPr/>
          </p:nvSpPr>
          <p:spPr>
            <a:xfrm>
              <a:off x="4064813" y="3330977"/>
              <a:ext cx="5356860" cy="2887980"/>
            </a:xfrm>
            <a:custGeom>
              <a:avLst/>
              <a:gdLst/>
              <a:ahLst/>
              <a:cxnLst/>
              <a:rect l="l" t="t" r="r" b="b"/>
              <a:pathLst>
                <a:path w="5356859" h="2887979">
                  <a:moveTo>
                    <a:pt x="5356235" y="2887792"/>
                  </a:moveTo>
                  <a:lnTo>
                    <a:pt x="0" y="2887792"/>
                  </a:lnTo>
                  <a:lnTo>
                    <a:pt x="0" y="0"/>
                  </a:lnTo>
                  <a:lnTo>
                    <a:pt x="5356235" y="0"/>
                  </a:lnTo>
                  <a:lnTo>
                    <a:pt x="5356235" y="28877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3330977"/>
              <a:ext cx="5356860" cy="2887980"/>
            </a:xfrm>
            <a:custGeom>
              <a:avLst/>
              <a:gdLst/>
              <a:ahLst/>
              <a:cxnLst/>
              <a:rect l="l" t="t" r="r" b="b"/>
              <a:pathLst>
                <a:path w="5356859" h="2887979">
                  <a:moveTo>
                    <a:pt x="0" y="0"/>
                  </a:moveTo>
                  <a:lnTo>
                    <a:pt x="5356235" y="0"/>
                  </a:lnTo>
                  <a:lnTo>
                    <a:pt x="5356235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843004" y="200150"/>
            <a:ext cx="2592705" cy="2916555"/>
            <a:chOff x="6843004" y="200150"/>
            <a:chExt cx="2592705" cy="2916555"/>
          </a:xfrm>
        </p:grpSpPr>
        <p:sp>
          <p:nvSpPr>
            <p:cNvPr id="6" name="object 6"/>
            <p:cNvSpPr/>
            <p:nvPr/>
          </p:nvSpPr>
          <p:spPr>
            <a:xfrm>
              <a:off x="6843004" y="200150"/>
              <a:ext cx="2592341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7300" y="214446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58046" y="200150"/>
            <a:ext cx="2592705" cy="2916555"/>
            <a:chOff x="1258046" y="200150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1258046" y="200150"/>
              <a:ext cx="2592341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72342" y="214446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3316681"/>
            <a:ext cx="2592705" cy="2916555"/>
            <a:chOff x="1258046" y="3316681"/>
            <a:chExt cx="2592705" cy="2916555"/>
          </a:xfrm>
        </p:grpSpPr>
        <p:sp>
          <p:nvSpPr>
            <p:cNvPr id="12" name="object 12"/>
            <p:cNvSpPr/>
            <p:nvPr/>
          </p:nvSpPr>
          <p:spPr>
            <a:xfrm>
              <a:off x="1258046" y="3316681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4050517" y="200150"/>
            <a:ext cx="2592705" cy="2916555"/>
            <a:chOff x="4050517" y="200150"/>
            <a:chExt cx="2592705" cy="2916555"/>
          </a:xfrm>
        </p:grpSpPr>
        <p:sp>
          <p:nvSpPr>
            <p:cNvPr id="15" name="object 15"/>
            <p:cNvSpPr/>
            <p:nvPr/>
          </p:nvSpPr>
          <p:spPr>
            <a:xfrm>
              <a:off x="4050517" y="200150"/>
              <a:ext cx="2592341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64813" y="214446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228447" y="3271604"/>
            <a:ext cx="5020310" cy="299910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dirty="0" sz="1350">
                <a:latin typeface="Arial"/>
                <a:cs typeface="Arial"/>
              </a:rPr>
              <a:t>Day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2</a:t>
            </a:r>
            <a:endParaRPr sz="1350">
              <a:latin typeface="Arial"/>
              <a:cs typeface="Arial"/>
            </a:endParaRPr>
          </a:p>
          <a:p>
            <a:pPr marL="12700" marR="410209">
              <a:lnSpc>
                <a:spcPct val="120400"/>
              </a:lnSpc>
            </a:pPr>
            <a:r>
              <a:rPr dirty="0" sz="1350" spc="5">
                <a:latin typeface="Arial"/>
                <a:cs typeface="Arial"/>
              </a:rPr>
              <a:t>10:00-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10">
                <a:latin typeface="Arial"/>
                <a:cs typeface="Arial"/>
              </a:rPr>
              <a:t>11:00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Visiting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the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25">
                <a:latin typeface="Arial"/>
                <a:cs typeface="Arial"/>
              </a:rPr>
              <a:t>House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of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Teachers;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meeting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local  teachers, </a:t>
            </a:r>
            <a:r>
              <a:rPr dirty="0" sz="1350" spc="45">
                <a:latin typeface="Arial"/>
                <a:cs typeface="Arial"/>
              </a:rPr>
              <a:t>students </a:t>
            </a:r>
            <a:r>
              <a:rPr dirty="0" sz="1350" spc="50">
                <a:latin typeface="Arial"/>
                <a:cs typeface="Arial"/>
              </a:rPr>
              <a:t>and</a:t>
            </a:r>
            <a:r>
              <a:rPr dirty="0" sz="1350" spc="-145">
                <a:latin typeface="Arial"/>
                <a:cs typeface="Arial"/>
              </a:rPr>
              <a:t> </a:t>
            </a:r>
            <a:r>
              <a:rPr dirty="0" sz="1350" spc="65">
                <a:latin typeface="Arial"/>
                <a:cs typeface="Arial"/>
              </a:rPr>
              <a:t>community</a:t>
            </a: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11:00-12:30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25">
                <a:latin typeface="Arial"/>
                <a:cs typeface="Arial"/>
              </a:rPr>
              <a:t>Seminar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with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80">
                <a:latin typeface="Arial"/>
                <a:cs typeface="Arial"/>
              </a:rPr>
              <a:t>mentor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35">
                <a:latin typeface="Arial"/>
                <a:cs typeface="Arial"/>
              </a:rPr>
              <a:t>teacher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about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35">
                <a:latin typeface="Arial"/>
                <a:cs typeface="Arial"/>
              </a:rPr>
              <a:t>bullying;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the  </a:t>
            </a:r>
            <a:r>
              <a:rPr dirty="0" sz="1350" spc="45">
                <a:latin typeface="Arial"/>
                <a:cs typeface="Arial"/>
              </a:rPr>
              <a:t>pupils </a:t>
            </a:r>
            <a:r>
              <a:rPr dirty="0" sz="1350" spc="25">
                <a:latin typeface="Arial"/>
                <a:cs typeface="Arial"/>
              </a:rPr>
              <a:t>received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30">
                <a:latin typeface="Arial"/>
                <a:cs typeface="Arial"/>
              </a:rPr>
              <a:t>Certiﬁcate </a:t>
            </a:r>
            <a:r>
              <a:rPr dirty="0" sz="1350" spc="70">
                <a:latin typeface="Arial"/>
                <a:cs typeface="Arial"/>
              </a:rPr>
              <a:t>of</a:t>
            </a:r>
            <a:r>
              <a:rPr dirty="0" sz="1350" spc="-229">
                <a:latin typeface="Arial"/>
                <a:cs typeface="Arial"/>
              </a:rPr>
              <a:t> </a:t>
            </a:r>
            <a:r>
              <a:rPr dirty="0" sz="1350" spc="40">
                <a:latin typeface="Arial"/>
                <a:cs typeface="Arial"/>
              </a:rPr>
              <a:t>Participation</a:t>
            </a:r>
            <a:endParaRPr sz="1350">
              <a:latin typeface="Arial"/>
              <a:cs typeface="Arial"/>
            </a:endParaRPr>
          </a:p>
          <a:p>
            <a:pPr marL="12700" marR="30480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14:00-15:00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15">
                <a:latin typeface="Arial"/>
                <a:cs typeface="Arial"/>
              </a:rPr>
              <a:t>Course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about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65">
                <a:latin typeface="Arial"/>
                <a:cs typeface="Arial"/>
              </a:rPr>
              <a:t>forms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of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bullying,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how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80">
                <a:latin typeface="Arial"/>
                <a:cs typeface="Arial"/>
              </a:rPr>
              <a:t>to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prevent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it  </a:t>
            </a:r>
            <a:r>
              <a:rPr dirty="0" sz="1350" spc="50">
                <a:latin typeface="Arial"/>
                <a:cs typeface="Arial"/>
              </a:rPr>
              <a:t>and </a:t>
            </a:r>
            <a:r>
              <a:rPr dirty="0" sz="1350" spc="70">
                <a:latin typeface="Arial"/>
                <a:cs typeface="Arial"/>
              </a:rPr>
              <a:t>how </a:t>
            </a:r>
            <a:r>
              <a:rPr dirty="0" sz="1350" spc="80">
                <a:latin typeface="Arial"/>
                <a:cs typeface="Arial"/>
              </a:rPr>
              <a:t>to </a:t>
            </a:r>
            <a:r>
              <a:rPr dirty="0" sz="1350" spc="45">
                <a:latin typeface="Arial"/>
                <a:cs typeface="Arial"/>
              </a:rPr>
              <a:t>stand </a:t>
            </a:r>
            <a:r>
              <a:rPr dirty="0" sz="1350" spc="75">
                <a:latin typeface="Arial"/>
                <a:cs typeface="Arial"/>
              </a:rPr>
              <a:t>up </a:t>
            </a:r>
            <a:r>
              <a:rPr dirty="0" sz="1350" spc="80">
                <a:latin typeface="Arial"/>
                <a:cs typeface="Arial"/>
              </a:rPr>
              <a:t>to </a:t>
            </a:r>
            <a:r>
              <a:rPr dirty="0" sz="1350" spc="70">
                <a:latin typeface="Arial"/>
                <a:cs typeface="Arial"/>
              </a:rPr>
              <a:t>it </a:t>
            </a:r>
            <a:r>
              <a:rPr dirty="0" sz="1350" spc="15">
                <a:latin typeface="Arial"/>
                <a:cs typeface="Arial"/>
              </a:rPr>
              <a:t>safely </a:t>
            </a:r>
            <a:r>
              <a:rPr dirty="0" sz="1350" spc="70">
                <a:latin typeface="Arial"/>
                <a:cs typeface="Arial"/>
              </a:rPr>
              <a:t>with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30">
                <a:latin typeface="Arial"/>
                <a:cs typeface="Arial"/>
              </a:rPr>
              <a:t>school </a:t>
            </a:r>
            <a:r>
              <a:rPr dirty="0" sz="1350" spc="40">
                <a:latin typeface="Arial"/>
                <a:cs typeface="Arial"/>
              </a:rPr>
              <a:t>counselor  </a:t>
            </a:r>
            <a:r>
              <a:rPr dirty="0" sz="1350" spc="35">
                <a:latin typeface="Arial"/>
                <a:cs typeface="Arial"/>
              </a:rPr>
              <a:t>teacher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90">
                <a:latin typeface="Arial"/>
                <a:cs typeface="Arial"/>
              </a:rPr>
              <a:t>from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The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County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25">
                <a:latin typeface="Arial"/>
                <a:cs typeface="Arial"/>
              </a:rPr>
              <a:t>Center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80">
                <a:latin typeface="Arial"/>
                <a:cs typeface="Arial"/>
              </a:rPr>
              <a:t>for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5">
                <a:latin typeface="Arial"/>
                <a:cs typeface="Arial"/>
              </a:rPr>
              <a:t>Resource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and</a:t>
            </a:r>
            <a:r>
              <a:rPr dirty="0" sz="1350" spc="-20">
                <a:latin typeface="Arial"/>
                <a:cs typeface="Arial"/>
              </a:rPr>
              <a:t> </a:t>
            </a:r>
            <a:r>
              <a:rPr dirty="0" sz="1350" spc="25">
                <a:latin typeface="Arial"/>
                <a:cs typeface="Arial"/>
              </a:rPr>
              <a:t>Educational  </a:t>
            </a:r>
            <a:r>
              <a:rPr dirty="0" sz="1350" spc="5">
                <a:latin typeface="Arial"/>
                <a:cs typeface="Arial"/>
              </a:rPr>
              <a:t>Assistance </a:t>
            </a:r>
            <a:r>
              <a:rPr dirty="0" sz="1350" spc="30">
                <a:latin typeface="Arial"/>
                <a:cs typeface="Arial"/>
              </a:rPr>
              <a:t>using </a:t>
            </a:r>
            <a:r>
              <a:rPr dirty="0" sz="1350" spc="60">
                <a:latin typeface="Arial"/>
                <a:cs typeface="Arial"/>
              </a:rPr>
              <a:t>non-formal </a:t>
            </a:r>
            <a:r>
              <a:rPr dirty="0" sz="1350" spc="40">
                <a:latin typeface="Arial"/>
                <a:cs typeface="Arial"/>
              </a:rPr>
              <a:t>educational </a:t>
            </a:r>
            <a:r>
              <a:rPr dirty="0" sz="1350" spc="50">
                <a:latin typeface="Arial"/>
                <a:cs typeface="Arial"/>
              </a:rPr>
              <a:t>methods;</a:t>
            </a:r>
            <a:r>
              <a:rPr dirty="0" sz="1350" spc="-270">
                <a:latin typeface="Arial"/>
                <a:cs typeface="Arial"/>
              </a:rPr>
              <a:t> </a:t>
            </a:r>
            <a:r>
              <a:rPr dirty="0" sz="1350" spc="60">
                <a:latin typeface="Arial"/>
                <a:cs typeface="Arial"/>
              </a:rPr>
              <a:t>the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dirty="0" sz="1350" spc="45">
                <a:latin typeface="Arial"/>
                <a:cs typeface="Arial"/>
              </a:rPr>
              <a:t>students </a:t>
            </a:r>
            <a:r>
              <a:rPr dirty="0" sz="1350" spc="25">
                <a:latin typeface="Arial"/>
                <a:cs typeface="Arial"/>
              </a:rPr>
              <a:t>received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30">
                <a:latin typeface="Arial"/>
                <a:cs typeface="Arial"/>
              </a:rPr>
              <a:t>Certiﬁcate </a:t>
            </a:r>
            <a:r>
              <a:rPr dirty="0" sz="1350" spc="70">
                <a:latin typeface="Arial"/>
                <a:cs typeface="Arial"/>
              </a:rPr>
              <a:t>of</a:t>
            </a:r>
            <a:r>
              <a:rPr dirty="0" sz="1350" spc="-265">
                <a:latin typeface="Arial"/>
                <a:cs typeface="Arial"/>
              </a:rPr>
              <a:t> </a:t>
            </a:r>
            <a:r>
              <a:rPr dirty="0" sz="1350" spc="10">
                <a:latin typeface="Arial"/>
                <a:cs typeface="Arial"/>
              </a:rPr>
              <a:t>Active </a:t>
            </a:r>
            <a:r>
              <a:rPr dirty="0" sz="1350" spc="40">
                <a:latin typeface="Arial"/>
                <a:cs typeface="Arial"/>
              </a:rPr>
              <a:t>Participation</a:t>
            </a:r>
            <a:endParaRPr sz="1350">
              <a:latin typeface="Arial"/>
              <a:cs typeface="Arial"/>
            </a:endParaRPr>
          </a:p>
          <a:p>
            <a:pPr marL="12700" marR="78740">
              <a:lnSpc>
                <a:spcPct val="120400"/>
              </a:lnSpc>
            </a:pPr>
            <a:r>
              <a:rPr dirty="0" sz="1350" spc="10">
                <a:latin typeface="Arial"/>
                <a:cs typeface="Arial"/>
              </a:rPr>
              <a:t>15:00-17:00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Students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worked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together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70">
                <a:latin typeface="Arial"/>
                <a:cs typeface="Arial"/>
              </a:rPr>
              <a:t>on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0">
                <a:latin typeface="Arial"/>
                <a:cs typeface="Arial"/>
              </a:rPr>
              <a:t>script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30">
                <a:latin typeface="Arial"/>
                <a:cs typeface="Arial"/>
              </a:rPr>
              <a:t>play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named  </a:t>
            </a:r>
            <a:r>
              <a:rPr dirty="0" sz="1350" spc="20">
                <a:latin typeface="Arial"/>
                <a:cs typeface="Arial"/>
              </a:rPr>
              <a:t>“Friends</a:t>
            </a:r>
            <a:r>
              <a:rPr dirty="0" sz="1350" spc="-30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at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0">
                <a:latin typeface="Arial"/>
                <a:cs typeface="Arial"/>
              </a:rPr>
              <a:t>home.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20">
                <a:latin typeface="Arial"/>
                <a:cs typeface="Arial"/>
              </a:rPr>
              <a:t>Friends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45">
                <a:latin typeface="Arial"/>
                <a:cs typeface="Arial"/>
              </a:rPr>
              <a:t>abroad”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5">
                <a:latin typeface="Arial"/>
                <a:cs typeface="Arial"/>
              </a:rPr>
              <a:t>in</a:t>
            </a:r>
            <a:r>
              <a:rPr dirty="0" sz="1350" spc="-25">
                <a:latin typeface="Arial"/>
                <a:cs typeface="Arial"/>
              </a:rPr>
              <a:t> </a:t>
            </a:r>
            <a:r>
              <a:rPr dirty="0" sz="1350" spc="5">
                <a:latin typeface="Arial"/>
                <a:cs typeface="Arial"/>
              </a:rPr>
              <a:t>English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0517" y="3316681"/>
            <a:ext cx="5385435" cy="2916555"/>
            <a:chOff x="4050517" y="3316681"/>
            <a:chExt cx="5385435" cy="2916555"/>
          </a:xfrm>
        </p:grpSpPr>
        <p:sp>
          <p:nvSpPr>
            <p:cNvPr id="3" name="object 3"/>
            <p:cNvSpPr/>
            <p:nvPr/>
          </p:nvSpPr>
          <p:spPr>
            <a:xfrm>
              <a:off x="4050517" y="3316681"/>
              <a:ext cx="5384827" cy="2916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64813" y="3330977"/>
              <a:ext cx="5356860" cy="2887980"/>
            </a:xfrm>
            <a:custGeom>
              <a:avLst/>
              <a:gdLst/>
              <a:ahLst/>
              <a:cxnLst/>
              <a:rect l="l" t="t" r="r" b="b"/>
              <a:pathLst>
                <a:path w="5356859" h="2887979">
                  <a:moveTo>
                    <a:pt x="0" y="0"/>
                  </a:moveTo>
                  <a:lnTo>
                    <a:pt x="5356235" y="0"/>
                  </a:lnTo>
                  <a:lnTo>
                    <a:pt x="5356235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6843004" y="200144"/>
            <a:ext cx="2592705" cy="2916555"/>
            <a:chOff x="6843004" y="200144"/>
            <a:chExt cx="2592705" cy="2916555"/>
          </a:xfrm>
        </p:grpSpPr>
        <p:sp>
          <p:nvSpPr>
            <p:cNvPr id="6" name="object 6"/>
            <p:cNvSpPr/>
            <p:nvPr/>
          </p:nvSpPr>
          <p:spPr>
            <a:xfrm>
              <a:off x="6843004" y="200144"/>
              <a:ext cx="2592341" cy="2916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857300" y="214440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258046" y="200144"/>
            <a:ext cx="2592705" cy="2916555"/>
            <a:chOff x="1258046" y="200144"/>
            <a:chExt cx="2592705" cy="2916555"/>
          </a:xfrm>
        </p:grpSpPr>
        <p:sp>
          <p:nvSpPr>
            <p:cNvPr id="9" name="object 9"/>
            <p:cNvSpPr/>
            <p:nvPr/>
          </p:nvSpPr>
          <p:spPr>
            <a:xfrm>
              <a:off x="1258046" y="200144"/>
              <a:ext cx="2592341" cy="2916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272342" y="214440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1258046" y="3316681"/>
            <a:ext cx="2592705" cy="2916555"/>
            <a:chOff x="1258046" y="3316681"/>
            <a:chExt cx="2592705" cy="2916555"/>
          </a:xfrm>
        </p:grpSpPr>
        <p:sp>
          <p:nvSpPr>
            <p:cNvPr id="12" name="object 12"/>
            <p:cNvSpPr/>
            <p:nvPr/>
          </p:nvSpPr>
          <p:spPr>
            <a:xfrm>
              <a:off x="1258046" y="3316681"/>
              <a:ext cx="2592341" cy="291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272342" y="3330977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79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4050517" y="200144"/>
            <a:ext cx="2592705" cy="2916555"/>
            <a:chOff x="4050517" y="200144"/>
            <a:chExt cx="2592705" cy="2916555"/>
          </a:xfrm>
        </p:grpSpPr>
        <p:sp>
          <p:nvSpPr>
            <p:cNvPr id="15" name="object 15"/>
            <p:cNvSpPr/>
            <p:nvPr/>
          </p:nvSpPr>
          <p:spPr>
            <a:xfrm>
              <a:off x="4050517" y="200144"/>
              <a:ext cx="2592341" cy="29163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64813" y="214440"/>
              <a:ext cx="2564130" cy="2887980"/>
            </a:xfrm>
            <a:custGeom>
              <a:avLst/>
              <a:gdLst/>
              <a:ahLst/>
              <a:cxnLst/>
              <a:rect l="l" t="t" r="r" b="b"/>
              <a:pathLst>
                <a:path w="2564129" h="2887980">
                  <a:moveTo>
                    <a:pt x="0" y="0"/>
                  </a:moveTo>
                  <a:lnTo>
                    <a:pt x="2563749" y="0"/>
                  </a:lnTo>
                  <a:lnTo>
                    <a:pt x="2563749" y="2887792"/>
                  </a:lnTo>
                  <a:lnTo>
                    <a:pt x="0" y="2887792"/>
                  </a:lnTo>
                  <a:lnTo>
                    <a:pt x="0" y="0"/>
                  </a:lnTo>
                  <a:close/>
                </a:path>
              </a:pathLst>
            </a:custGeom>
            <a:ln w="285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anisoara_nita_karate@yahoo.com</dc:creator>
  <dc:title>FRIENDS AT HOME, FRIENDS ABROAD</dc:title>
  <dcterms:created xsi:type="dcterms:W3CDTF">2022-08-15T15:11:38Z</dcterms:created>
  <dcterms:modified xsi:type="dcterms:W3CDTF">2022-08-15T15:11:38Z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2022-08-15T00:00:00Z</vt:filetime>
  </property>
  <property fmtid="{D5CDD505-2E9C-101B-9397-08002B2CF9AE}" pid="3" name="Creator">
    <vt:lpwstr>Chromium</vt:lpwstr>
  </property>
  <property fmtid="{D5CDD505-2E9C-101B-9397-08002B2CF9AE}" pid="4" name="LastSaved">
    <vt:filetime>2022-08-15T00:00:00Z</vt:filetime>
  </property>
</Properties>
</file>