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ACC517-983D-4AD6-8F6D-7AC795329C2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  <p14:section name="Untitled Section" id="{711B9AE6-0D9B-475E-8A2F-7A95573A906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iller" panose="04020404031007020602" pitchFamily="82" charset="0"/>
              </a:rPr>
              <a:t>“Las </a:t>
            </a:r>
            <a:r>
              <a:rPr lang="en-US" dirty="0" err="1" smtClean="0">
                <a:latin typeface="Chiller" panose="04020404031007020602" pitchFamily="82" charset="0"/>
              </a:rPr>
              <a:t>aventuras</a:t>
            </a:r>
            <a:r>
              <a:rPr lang="en-US" dirty="0" smtClean="0">
                <a:latin typeface="Chiller" panose="04020404031007020602" pitchFamily="82" charset="0"/>
              </a:rPr>
              <a:t> </a:t>
            </a:r>
            <a:r>
              <a:rPr lang="en-US" dirty="0" err="1" smtClean="0">
                <a:latin typeface="Chiller" panose="04020404031007020602" pitchFamily="82" charset="0"/>
              </a:rPr>
              <a:t>por</a:t>
            </a:r>
            <a:r>
              <a:rPr lang="en-US" dirty="0" smtClean="0">
                <a:latin typeface="Chiller" panose="04020404031007020602" pitchFamily="82" charset="0"/>
              </a:rPr>
              <a:t> la </a:t>
            </a:r>
            <a:r>
              <a:rPr lang="en-US" dirty="0" err="1" smtClean="0">
                <a:latin typeface="Chiller" panose="04020404031007020602" pitchFamily="82" charset="0"/>
              </a:rPr>
              <a:t>ruta</a:t>
            </a:r>
            <a:r>
              <a:rPr lang="en-US" dirty="0" smtClean="0">
                <a:latin typeface="Chiller" panose="04020404031007020602" pitchFamily="82" charset="0"/>
              </a:rPr>
              <a:t> de Cervantes</a:t>
            </a:r>
            <a:r>
              <a:rPr lang="en-US" dirty="0" smtClean="0"/>
              <a:t>”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Еразъм+ 2019 - Севиля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58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1" y="876558"/>
            <a:ext cx="2949177" cy="516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766">
            <a:off x="8660004" y="87110"/>
            <a:ext cx="2869214" cy="385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47" y="3235029"/>
            <a:ext cx="4449814" cy="333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30" y="326571"/>
            <a:ext cx="4077076" cy="264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30" y="2976464"/>
            <a:ext cx="2621501" cy="349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972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585" y="549288"/>
            <a:ext cx="5393093" cy="13716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 финал –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comment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2" y="2014194"/>
            <a:ext cx="6012026" cy="450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70" y="642594"/>
            <a:ext cx="4226768" cy="563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eart 7"/>
          <p:cNvSpPr/>
          <p:nvPr/>
        </p:nvSpPr>
        <p:spPr>
          <a:xfrm>
            <a:off x="5831632" y="709127"/>
            <a:ext cx="1212979" cy="107302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6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477" y="395619"/>
            <a:ext cx="10058400" cy="1371600"/>
          </a:xfrm>
        </p:spPr>
        <p:txBody>
          <a:bodyPr/>
          <a:lstStyle/>
          <a:p>
            <a:r>
              <a:rPr lang="bg-BG" dirty="0" smtClean="0"/>
              <a:t>Благодарим!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7" y="1916066"/>
            <a:ext cx="4749280" cy="4362203"/>
          </a:xfrm>
        </p:spPr>
      </p:pic>
    </p:spTree>
    <p:extLst>
      <p:ext uri="{BB962C8B-B14F-4D97-AF65-F5344CB8AC3E}">
        <p14:creationId xmlns:p14="http://schemas.microsoft.com/office/powerpoint/2010/main" val="170359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12.02 – Началото на нашето приключение...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30" y="2246539"/>
            <a:ext cx="5135087" cy="283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/>
          <a:stretch/>
        </p:blipFill>
        <p:spPr>
          <a:xfrm>
            <a:off x="413861" y="2892829"/>
            <a:ext cx="2786366" cy="316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21" y="1656747"/>
            <a:ext cx="3009553" cy="401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821128" y="5569527"/>
            <a:ext cx="2816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 – българско пионерче</a:t>
            </a:r>
            <a:endParaRPr lang="en-GB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269396" y="5067118"/>
            <a:ext cx="482138" cy="489836"/>
          </a:xfrm>
          <a:prstGeom prst="straightConnector1">
            <a:avLst/>
          </a:prstGeom>
          <a:ln cap="rnd">
            <a:solidFill>
              <a:schemeClr val="tx1">
                <a:alpha val="9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1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Далеч от Испанската гимназия, но все по-близо до Сервантес...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0" y="2621901"/>
            <a:ext cx="4556449" cy="341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81" y="1775279"/>
            <a:ext cx="3315089" cy="442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47657" y="2525096"/>
            <a:ext cx="1932511" cy="2920483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Статуя на Сервантес</a:t>
            </a:r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Фаянсовите плочки на Сервантес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240555" y="2425959"/>
            <a:ext cx="634482" cy="195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>
            <a:off x="5460444" y="3843539"/>
            <a:ext cx="895737" cy="522514"/>
          </a:xfrm>
          <a:prstGeom prst="curvedConnector3">
            <a:avLst>
              <a:gd name="adj1" fmla="val 2291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40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19" y="386670"/>
            <a:ext cx="10058400" cy="1371600"/>
          </a:xfrm>
        </p:spPr>
        <p:txBody>
          <a:bodyPr/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и красотите на Севиля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6" y="1681139"/>
            <a:ext cx="5242982" cy="3932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31" y="765956"/>
            <a:ext cx="3113314" cy="2334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02" y="3408314"/>
            <a:ext cx="4027715" cy="30207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33416" y="5819583"/>
            <a:ext cx="2337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cetas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6995" y="1936960"/>
            <a:ext cx="1987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Plaza de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spaña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89845" y="2463282"/>
            <a:ext cx="765110" cy="793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81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90" y="95068"/>
            <a:ext cx="10058400" cy="1371600"/>
          </a:xfrm>
        </p:spPr>
        <p:txBody>
          <a:bodyPr/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Катедралата на Севиля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4824" y="5191553"/>
            <a:ext cx="10058400" cy="39319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8" y="1466668"/>
            <a:ext cx="4841609" cy="489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91" y="341223"/>
            <a:ext cx="3176597" cy="238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95" y="2883239"/>
            <a:ext cx="4830148" cy="3622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958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33263"/>
            <a:ext cx="6593633" cy="13716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Магията на севилския танц –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Sevillana…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15520442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2200807"/>
            <a:ext cx="6427676" cy="432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video-1552044287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6726" y="455981"/>
            <a:ext cx="3293707" cy="585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75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37" y="530626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Успяхме и да съчетаем приятното с полезното</a:t>
            </a:r>
            <a:r>
              <a:rPr lang="bg-BG" dirty="0" smtClean="0"/>
              <a:t>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76" y="1902226"/>
            <a:ext cx="2949177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47"/>
          <a:stretch/>
        </p:blipFill>
        <p:spPr>
          <a:xfrm>
            <a:off x="8220697" y="2273300"/>
            <a:ext cx="3595006" cy="347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0" y="2478699"/>
            <a:ext cx="4474352" cy="335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64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92" y="411598"/>
            <a:ext cx="10058400" cy="1371600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Кордоба - слънце, палми и история!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491">
            <a:off x="7181516" y="2059482"/>
            <a:ext cx="4589018" cy="344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1" y="1879504"/>
            <a:ext cx="3373016" cy="449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03" y="2142043"/>
            <a:ext cx="2979207" cy="397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89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41" y="289428"/>
            <a:ext cx="7050833" cy="1371600"/>
          </a:xfrm>
        </p:spPr>
        <p:txBody>
          <a:bodyPr/>
          <a:lstStyle/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България + Испания =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9" y="1674012"/>
            <a:ext cx="6257321" cy="469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61" y="1674012"/>
            <a:ext cx="3722547" cy="496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eart 5"/>
          <p:cNvSpPr/>
          <p:nvPr/>
        </p:nvSpPr>
        <p:spPr>
          <a:xfrm rot="1384953">
            <a:off x="6466115" y="610475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6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2013</TotalTime>
  <Words>95</Words>
  <Application>Microsoft Office PowerPoint</Application>
  <PresentationFormat>Widescreen</PresentationFormat>
  <Paragraphs>20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Century Gothic</vt:lpstr>
      <vt:lpstr>Chiller</vt:lpstr>
      <vt:lpstr>Garamond</vt:lpstr>
      <vt:lpstr>Times New Roman</vt:lpstr>
      <vt:lpstr>Savon</vt:lpstr>
      <vt:lpstr>“Las aventuras por la ruta de Cervantes”</vt:lpstr>
      <vt:lpstr>12.02 – Началото на нашето приключение...</vt:lpstr>
      <vt:lpstr>Далеч от Испанската гимназия, но все по-близо до Сервантес...</vt:lpstr>
      <vt:lpstr>... и красотите на Севиля</vt:lpstr>
      <vt:lpstr>Катедралата на Севиля</vt:lpstr>
      <vt:lpstr>Магията на севилския танц – La Sevillana…</vt:lpstr>
      <vt:lpstr>Успяхме и да съчетаем приятното с полезното!</vt:lpstr>
      <vt:lpstr>Кордоба - слънце, палми и история! </vt:lpstr>
      <vt:lpstr>България + Испания =</vt:lpstr>
      <vt:lpstr>PowerPoint Presentation</vt:lpstr>
      <vt:lpstr>И за финал – no comment … </vt:lpstr>
      <vt:lpstr>Благодарим!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“Las aventuras por la ruta de Cervantes”</dc:title>
  <dc:creator>Blagoy Kunev</dc:creator>
  <cp:lastModifiedBy>Blagoy Kunev</cp:lastModifiedBy>
  <cp:revision>12</cp:revision>
  <dcterms:created xsi:type="dcterms:W3CDTF">2019-03-08T11:33:00Z</dcterms:created>
  <dcterms:modified xsi:type="dcterms:W3CDTF">2019-03-09T21:11:43Z</dcterms:modified>
</cp:coreProperties>
</file>