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photoAlbum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94C2-7CE3-44FF-90C5-17AA79495C09}" type="datetimeFigureOut">
              <a:rPr lang="el-GR" smtClean="0"/>
              <a:t>8/10/2021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0345-264B-46E6-BF2B-3422ADE0D67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94C2-7CE3-44FF-90C5-17AA79495C09}" type="datetimeFigureOut">
              <a:rPr lang="el-GR" smtClean="0"/>
              <a:t>8/10/2021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0345-264B-46E6-BF2B-3422ADE0D67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94C2-7CE3-44FF-90C5-17AA79495C09}" type="datetimeFigureOut">
              <a:rPr lang="el-GR" smtClean="0"/>
              <a:t>8/10/2021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0345-264B-46E6-BF2B-3422ADE0D67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94C2-7CE3-44FF-90C5-17AA79495C09}" type="datetimeFigureOut">
              <a:rPr lang="el-GR" smtClean="0"/>
              <a:t>8/10/2021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0345-264B-46E6-BF2B-3422ADE0D67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94C2-7CE3-44FF-90C5-17AA79495C09}" type="datetimeFigureOut">
              <a:rPr lang="el-GR" smtClean="0"/>
              <a:t>8/10/2021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0345-264B-46E6-BF2B-3422ADE0D67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94C2-7CE3-44FF-90C5-17AA79495C09}" type="datetimeFigureOut">
              <a:rPr lang="el-GR" smtClean="0"/>
              <a:t>8/10/2021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0345-264B-46E6-BF2B-3422ADE0D67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94C2-7CE3-44FF-90C5-17AA79495C09}" type="datetimeFigureOut">
              <a:rPr lang="el-GR" smtClean="0"/>
              <a:t>8/10/2021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0345-264B-46E6-BF2B-3422ADE0D67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94C2-7CE3-44FF-90C5-17AA79495C09}" type="datetimeFigureOut">
              <a:rPr lang="el-GR" smtClean="0"/>
              <a:t>8/10/2021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0345-264B-46E6-BF2B-3422ADE0D67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94C2-7CE3-44FF-90C5-17AA79495C09}" type="datetimeFigureOut">
              <a:rPr lang="el-GR" smtClean="0"/>
              <a:t>8/10/2021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0345-264B-46E6-BF2B-3422ADE0D67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94C2-7CE3-44FF-90C5-17AA79495C09}" type="datetimeFigureOut">
              <a:rPr lang="el-GR" smtClean="0"/>
              <a:t>8/10/2021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0345-264B-46E6-BF2B-3422ADE0D67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94C2-7CE3-44FF-90C5-17AA79495C09}" type="datetimeFigureOut">
              <a:rPr lang="el-GR" smtClean="0"/>
              <a:t>8/10/2021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0345-264B-46E6-BF2B-3422ADE0D67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194C2-7CE3-44FF-90C5-17AA79495C09}" type="datetimeFigureOut">
              <a:rPr lang="el-GR" smtClean="0"/>
              <a:t>8/10/2021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40345-264B-46E6-BF2B-3422ADE0D67A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arry Potter Flat Pencil Case - Κασετίνες | Το Σπιτάκι"/>
          <p:cNvPicPr>
            <a:picLocks noChangeAspect="1" noChangeArrowheads="1"/>
          </p:cNvPicPr>
          <p:nvPr/>
        </p:nvPicPr>
        <p:blipFill>
          <a:blip r:embed="rId2"/>
          <a:srcRect t="28000" b="28000"/>
          <a:stretch>
            <a:fillRect/>
          </a:stretch>
        </p:blipFill>
        <p:spPr bwMode="auto">
          <a:xfrm>
            <a:off x="1428728" y="142852"/>
            <a:ext cx="5715000" cy="1571636"/>
          </a:xfrm>
          <a:prstGeom prst="rect">
            <a:avLst/>
          </a:prstGeom>
          <a:noFill/>
        </p:spPr>
      </p:pic>
      <p:pic>
        <p:nvPicPr>
          <p:cNvPr id="5" name="4 - Εικόνα" descr="GREE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4929198"/>
            <a:ext cx="2728322" cy="1928802"/>
          </a:xfrm>
          <a:prstGeom prst="rect">
            <a:avLst/>
          </a:prstGeom>
        </p:spPr>
      </p:pic>
      <p:pic>
        <p:nvPicPr>
          <p:cNvPr id="6" name="5 - Εικόνα" descr="LogoHarryPot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57694"/>
            <a:ext cx="1956489" cy="2500306"/>
          </a:xfrm>
          <a:prstGeom prst="rect">
            <a:avLst/>
          </a:prstGeom>
        </p:spPr>
      </p:pic>
      <p:pic>
        <p:nvPicPr>
          <p:cNvPr id="10" name="9 - Εικόνα" descr="erasmus_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2923" y="6000768"/>
            <a:ext cx="3001076" cy="857232"/>
          </a:xfrm>
          <a:prstGeom prst="rect">
            <a:avLst/>
          </a:prstGeom>
        </p:spPr>
      </p:pic>
      <p:pic>
        <p:nvPicPr>
          <p:cNvPr id="11" name="10 - Εικόνα" descr="LogoIK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6248" y="5136388"/>
            <a:ext cx="1844750" cy="1721612"/>
          </a:xfrm>
          <a:prstGeom prst="rect">
            <a:avLst/>
          </a:prstGeom>
        </p:spPr>
      </p:pic>
      <p:pic>
        <p:nvPicPr>
          <p:cNvPr id="17412" name="Picture 4" descr="Golden magic wand Clipart | k16280664 | Fotosearch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3768" y="1000108"/>
            <a:ext cx="1619250" cy="1619251"/>
          </a:xfrm>
          <a:prstGeom prst="rect">
            <a:avLst/>
          </a:prstGeom>
          <a:noFill/>
        </p:spPr>
      </p:pic>
      <p:sp>
        <p:nvSpPr>
          <p:cNvPr id="9" name="8 - Ορθογώνιο"/>
          <p:cNvSpPr/>
          <p:nvPr/>
        </p:nvSpPr>
        <p:spPr>
          <a:xfrm>
            <a:off x="928662" y="2857496"/>
            <a:ext cx="7000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n w="1905"/>
                <a:solidFill>
                  <a:srgbClr val="B5870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Monitoring the project’s impact</a:t>
            </a:r>
            <a:endParaRPr lang="el-GR" sz="4000" b="1" dirty="0">
              <a:ln w="1905"/>
              <a:solidFill>
                <a:srgbClr val="B58707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R_impact (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R_impact (1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R_impact (1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R_impact (1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R_impact (1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R_impact (1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R_impact (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R_impact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R_impact (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R_impact (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R_impact (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R_impact (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R_impact (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R_impact (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</Words>
  <Application>Microsoft Office PowerPoint</Application>
  <PresentationFormat>Προβολή στην οθόνη (4:3)</PresentationFormat>
  <Paragraphs>1</Paragraphs>
  <Slides>15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16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1</cp:revision>
  <dcterms:created xsi:type="dcterms:W3CDTF">2021-10-08T18:13:23Z</dcterms:created>
  <dcterms:modified xsi:type="dcterms:W3CDTF">2021-10-08T18:15:45Z</dcterms:modified>
</cp:coreProperties>
</file>