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6" r:id="rId3"/>
    <p:sldId id="277" r:id="rId4"/>
    <p:sldId id="278" r:id="rId5"/>
    <p:sldId id="279" r:id="rId6"/>
    <p:sldId id="280" r:id="rId7"/>
  </p:sldIdLst>
  <p:sldSz cx="9144000" cy="6858000" type="screen4x3"/>
  <p:notesSz cx="6858000" cy="9144000"/>
  <p:photoAlbum layout="4pic" frame="frameStyle6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37F25-CB30-4EB5-A50F-10BC3EA3D28E}" type="datetimeFigureOut">
              <a:rPr lang="el-GR" smtClean="0"/>
              <a:t>22/6/2021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F18AC-5C42-484C-8184-C53F5C61F4CA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571480"/>
            <a:ext cx="5643570" cy="36009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solidFill>
                  <a:srgbClr val="B587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most significant change!</a:t>
            </a:r>
          </a:p>
          <a:p>
            <a:pPr algn="ctr"/>
            <a:endParaRPr lang="en-US" sz="4000" b="1" dirty="0">
              <a:ln w="1905"/>
              <a:solidFill>
                <a:srgbClr val="B5870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4000" b="1" cap="none" spc="0" dirty="0" smtClean="0">
                <a:ln w="1905"/>
                <a:solidFill>
                  <a:srgbClr val="B58707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Scan to read all students’ comments…</a:t>
            </a:r>
            <a:endParaRPr lang="en-US" sz="4000" b="1" cap="none" spc="0" dirty="0" smtClean="0">
              <a:ln w="1905"/>
              <a:solidFill>
                <a:srgbClr val="B58707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4 - Εικόνα" descr="GRE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5232219"/>
            <a:ext cx="2299694" cy="1625781"/>
          </a:xfrm>
          <a:prstGeom prst="rect">
            <a:avLst/>
          </a:prstGeom>
        </p:spPr>
      </p:pic>
      <p:pic>
        <p:nvPicPr>
          <p:cNvPr id="6" name="5 - Εικόνα" descr="LogoHarryPo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714884"/>
            <a:ext cx="1676988" cy="2143116"/>
          </a:xfrm>
          <a:prstGeom prst="rect">
            <a:avLst/>
          </a:prstGeom>
        </p:spPr>
      </p:pic>
      <p:pic>
        <p:nvPicPr>
          <p:cNvPr id="10" name="9 - Εικόνα" descr="erasmu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2923" y="6000768"/>
            <a:ext cx="3001076" cy="857232"/>
          </a:xfrm>
          <a:prstGeom prst="rect">
            <a:avLst/>
          </a:prstGeom>
        </p:spPr>
      </p:pic>
      <p:pic>
        <p:nvPicPr>
          <p:cNvPr id="11" name="10 - Εικόνα" descr="LogoIK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43372" y="5136388"/>
            <a:ext cx="1844750" cy="1721612"/>
          </a:xfrm>
          <a:prstGeom prst="rect">
            <a:avLst/>
          </a:prstGeom>
        </p:spPr>
      </p:pic>
      <p:pic>
        <p:nvPicPr>
          <p:cNvPr id="8" name="7 - Εικόνα" descr="qr_cod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3570" y="928670"/>
            <a:ext cx="3357562" cy="3357562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stSignificantChange (2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- Εικόνα" descr="MostSignificantChange (3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MostSignificantChange (4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- Εικόνα" descr="MostSignificantChange (5)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stSignificantChange (6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- Εικόνα" descr="MostSignificantChange (7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MostSignificantChange (8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- Εικόνα" descr="MostSignificantChange (9)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stSignificantChange (1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- Εικόνα" descr="MostSignificantChange (10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MostSignificantChange (11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- Εικόνα" descr="MostSignificantChange (12)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stSignificantChange (13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- Εικόνα" descr="MostSignificantChange (14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MostSignificantChange (15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4953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4 - Εικόνα" descr="MostSignificantChange (16).jpg"/>
          <p:cNvPicPr>
            <a:picLocks noGrp="1" noChangeAspect="1"/>
          </p:cNvPicPr>
          <p:nvPr isPhoto="1"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4838700" y="35433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MostSignificantChange (17)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4953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2 - Εικόνα" descr="MostSignificantChange (18)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4838700" y="457200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3 - Εικόνα" descr="MostSignificantChange (19).jpg"/>
          <p:cNvPicPr>
            <a:picLocks noGrp="1" noChangeAspect="1"/>
          </p:cNvPicPr>
          <p:nvPr isPhoto="1"/>
        </p:nvPicPr>
        <p:blipFill>
          <a:blip r:embed="rId4" cstate="print">
            <a:lum/>
          </a:blip>
          <a:stretch>
            <a:fillRect/>
          </a:stretch>
        </p:blipFill>
        <p:spPr>
          <a:xfrm>
            <a:off x="2500298" y="3500438"/>
            <a:ext cx="3810000" cy="2857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13</Words>
  <Application>Microsoft Office PowerPoint</Application>
  <PresentationFormat>Προβολή στην οθόνη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1</cp:revision>
  <dcterms:created xsi:type="dcterms:W3CDTF">2021-06-22T08:56:33Z</dcterms:created>
  <dcterms:modified xsi:type="dcterms:W3CDTF">2021-06-22T09:00:25Z</dcterms:modified>
</cp:coreProperties>
</file>