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</p:sldIdLst>
  <p:sldSz cx="9144000" cy="6858000" type="screen4x3"/>
  <p:notesSz cx="6858000" cy="9144000"/>
  <p:photoAlbum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690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604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728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687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70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496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600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874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321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77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118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480C1-53F8-4A5B-BD6B-343A1C49201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8150B-F58A-4113-AF3D-F708C05BBD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145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61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625"/>
            <a:ext cx="9144000" cy="422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934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625"/>
            <a:ext cx="9144000" cy="422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3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388"/>
            <a:ext cx="9144000" cy="421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346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625"/>
            <a:ext cx="9144000" cy="422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937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900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493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705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764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61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97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10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419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293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0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050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63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Bazaar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625"/>
            <a:ext cx="9144000" cy="422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24156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Προβολή στην οθόνη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Argyris Molfetas</dc:creator>
  <cp:lastModifiedBy>Argyris Molfetas</cp:lastModifiedBy>
  <cp:revision>2</cp:revision>
  <dcterms:created xsi:type="dcterms:W3CDTF">2022-03-16T16:28:21Z</dcterms:created>
  <dcterms:modified xsi:type="dcterms:W3CDTF">2022-03-19T07:09:53Z</dcterms:modified>
</cp:coreProperties>
</file>