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4F4607-B5EB-444B-90BA-6320D9522322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1454C-AF17-40A7-9738-4B2C8E1C499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75700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1454C-AF17-40A7-9738-4B2C8E1C499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35950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9E5A5-502E-4A89-A21D-2CCC1745D1A3}" type="datetimeFigureOut">
              <a:rPr lang="pt-PT" smtClean="0"/>
              <a:t>10-12-2018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9DAB5-BEF2-4C9D-9FD3-AE90EDB33995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7772400" cy="3000396"/>
          </a:xfrm>
        </p:spPr>
        <p:txBody>
          <a:bodyPr/>
          <a:lstStyle/>
          <a:p>
            <a:r>
              <a:rPr lang="en-US" dirty="0"/>
              <a:t>We are strong, we are invincible, we are the future we overcome bullying</a:t>
            </a:r>
            <a:r>
              <a:rPr lang="pt-PT" dirty="0" smtClean="0"/>
              <a:t>.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0"/>
            <a:ext cx="6400800" cy="1857364"/>
          </a:xfrm>
        </p:spPr>
        <p:txBody>
          <a:bodyPr>
            <a:normAutofit/>
          </a:bodyPr>
          <a:lstStyle/>
          <a:p>
            <a:endParaRPr lang="pt-PT" sz="4800" dirty="0" smtClean="0">
              <a:solidFill>
                <a:schemeClr val="tx1">
                  <a:lumMod val="95000"/>
                  <a:lumOff val="5000"/>
                </a:schemeClr>
              </a:solidFill>
              <a:latin typeface="Bodoni MT Black" pitchFamily="18" charset="0"/>
              <a:cs typeface="Aharoni" pitchFamily="2" charset="-79"/>
            </a:endParaRPr>
          </a:p>
          <a:p>
            <a:r>
              <a:rPr lang="pt-PT" sz="4800" dirty="0" err="1"/>
              <a:t>Say</a:t>
            </a:r>
            <a:r>
              <a:rPr lang="pt-PT" sz="4800" dirty="0"/>
              <a:t> no to </a:t>
            </a:r>
            <a:r>
              <a:rPr lang="pt-PT" sz="4800" dirty="0" err="1" smtClean="0"/>
              <a:t>Bullying</a:t>
            </a:r>
            <a:endParaRPr lang="pt-PT" sz="4800" dirty="0">
              <a:solidFill>
                <a:schemeClr val="tx1">
                  <a:lumMod val="95000"/>
                  <a:lumOff val="5000"/>
                </a:schemeClr>
              </a:solidFill>
              <a:latin typeface="Bodoni MT Black" pitchFamily="18" charset="0"/>
              <a:cs typeface="Aharoni" pitchFamily="2" charset="-79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358218"/>
            <a:ext cx="7443545" cy="42810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915306" y="5455758"/>
            <a:ext cx="1084373" cy="114865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695"/>
            <a:ext cx="4114873" cy="84476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8144" y="379687"/>
            <a:ext cx="2340816" cy="63577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8960" y="168396"/>
            <a:ext cx="859385" cy="6021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Users\User\Desktop\iStock-529670652-640x4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70789"/>
            <a:ext cx="6643734" cy="4415665"/>
          </a:xfrm>
          <a:prstGeom prst="rect">
            <a:avLst/>
          </a:prstGeom>
          <a:noFill/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7704" y="332656"/>
            <a:ext cx="528920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Do </a:t>
            </a:r>
            <a:r>
              <a:rPr kumimoji="0" lang="pt-PT" altLang="pt-PT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not</a:t>
            </a:r>
            <a:r>
              <a:rPr kumimoji="0" lang="pt-PT" altLang="pt-P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PT" altLang="pt-PT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</a:t>
            </a:r>
            <a:r>
              <a:rPr kumimoji="0" lang="pt-PT" altLang="pt-P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PT" altLang="pt-PT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like</a:t>
            </a:r>
            <a:r>
              <a:rPr kumimoji="0" lang="pt-PT" altLang="pt-P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pt-PT" altLang="pt-PT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that</a:t>
            </a:r>
            <a:r>
              <a:rPr kumimoji="0" lang="pt-PT" altLang="pt-PT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like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before</a:t>
            </a:r>
            <a:r>
              <a:rPr lang="pt-PT" dirty="0"/>
              <a:t> !!!</a:t>
            </a:r>
          </a:p>
        </p:txBody>
      </p:sp>
      <p:pic>
        <p:nvPicPr>
          <p:cNvPr id="2051" name="Picture 3" descr="H:\Users\User\Desktop\incident-reporting-system@2x-300x15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928802"/>
            <a:ext cx="6858048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911015"/>
            <a:ext cx="8229600" cy="1143000"/>
          </a:xfrm>
        </p:spPr>
        <p:txBody>
          <a:bodyPr/>
          <a:lstStyle/>
          <a:p>
            <a:r>
              <a:rPr lang="pt-PT" dirty="0" err="1" smtClean="0"/>
              <a:t>Bullying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816397"/>
            <a:ext cx="8229600" cy="4525963"/>
          </a:xfrm>
        </p:spPr>
        <p:txBody>
          <a:bodyPr/>
          <a:lstStyle/>
          <a:p>
            <a:r>
              <a:rPr lang="en-US" dirty="0" smtClean="0"/>
              <a:t>Bullying </a:t>
            </a:r>
            <a:r>
              <a:rPr lang="en-US" dirty="0"/>
              <a:t>is a way to show frustration, do not do what you do not like to be done to </a:t>
            </a:r>
            <a:r>
              <a:rPr lang="en-US" dirty="0" smtClean="0"/>
              <a:t>you</a:t>
            </a:r>
          </a:p>
          <a:p>
            <a:endParaRPr lang="pt-PT" dirty="0" smtClean="0"/>
          </a:p>
          <a:p>
            <a:r>
              <a:rPr lang="en-US" dirty="0"/>
              <a:t>You're stronger than you think. </a:t>
            </a:r>
            <a:endParaRPr lang="en-US" dirty="0" smtClean="0"/>
          </a:p>
          <a:p>
            <a:r>
              <a:rPr lang="en-US" dirty="0" smtClean="0"/>
              <a:t>Fight </a:t>
            </a:r>
            <a:r>
              <a:rPr lang="en-US" dirty="0"/>
              <a:t>and confront your fears. </a:t>
            </a:r>
            <a:endParaRPr lang="en-US" dirty="0" smtClean="0"/>
          </a:p>
          <a:p>
            <a:r>
              <a:rPr lang="en-US" dirty="0" smtClean="0"/>
              <a:t>Live </a:t>
            </a:r>
            <a:r>
              <a:rPr lang="en-US" dirty="0"/>
              <a:t>the freedom to think and be free</a:t>
            </a:r>
            <a:endParaRPr lang="pt-PT" dirty="0" smtClean="0"/>
          </a:p>
          <a:p>
            <a:endParaRPr lang="pt-PT" dirty="0"/>
          </a:p>
        </p:txBody>
      </p:sp>
      <p:pic>
        <p:nvPicPr>
          <p:cNvPr id="3078" name="Picture 6" descr="H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5074" y="3007324"/>
            <a:ext cx="2381726" cy="1190863"/>
          </a:xfrm>
          <a:prstGeom prst="rect">
            <a:avLst/>
          </a:prstGeom>
          <a:noFill/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695"/>
            <a:ext cx="4114873" cy="84476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79687"/>
            <a:ext cx="2340816" cy="63577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960" y="168396"/>
            <a:ext cx="859385" cy="6021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921407" y="5629108"/>
            <a:ext cx="1084373" cy="1148653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722" y="6329937"/>
            <a:ext cx="7443545" cy="4281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One day you can be the shooter and the other the target.</a:t>
            </a:r>
            <a:endParaRPr lang="pt-PT" dirty="0"/>
          </a:p>
        </p:txBody>
      </p:sp>
      <p:pic>
        <p:nvPicPr>
          <p:cNvPr id="4099" name="Picture 3" descr="H:\Users\User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773" y="2435763"/>
            <a:ext cx="8376845" cy="3214710"/>
          </a:xfrm>
          <a:prstGeom prst="rect">
            <a:avLst/>
          </a:prstGeom>
          <a:noFill/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63951"/>
            <a:ext cx="4114873" cy="8447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79390"/>
            <a:ext cx="2340816" cy="63577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4183" y="0"/>
            <a:ext cx="1163394" cy="81516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895872" y="5618333"/>
            <a:ext cx="1084373" cy="114865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965" y="6429893"/>
            <a:ext cx="7443545" cy="4281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87</Words>
  <Application>Microsoft Office PowerPoint</Application>
  <PresentationFormat>Apresentação no Ecrã (4:3)</PresentationFormat>
  <Paragraphs>13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6" baseType="lpstr">
      <vt:lpstr>Tema do Office</vt:lpstr>
      <vt:lpstr>We are strong, we are invincible, we are the future we overcome bullying.</vt:lpstr>
      <vt:lpstr>Apresentação do PowerPoint</vt:lpstr>
      <vt:lpstr>Be like this before !!!</vt:lpstr>
      <vt:lpstr>Bullying</vt:lpstr>
      <vt:lpstr>One day you can be the shooter and the other the target.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Somos fortes, nós somos invencíveis, nós somos o futuro nós vencemos o bullying.</dc:title>
  <dc:creator>User</dc:creator>
  <cp:lastModifiedBy>c.peneda</cp:lastModifiedBy>
  <cp:revision>8</cp:revision>
  <dcterms:created xsi:type="dcterms:W3CDTF">2018-11-08T21:02:44Z</dcterms:created>
  <dcterms:modified xsi:type="dcterms:W3CDTF">2018-12-10T12:07:33Z</dcterms:modified>
</cp:coreProperties>
</file>