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3337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8161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7613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79253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54171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13489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58285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9987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581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9813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2081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03365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8900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9937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83575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722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7924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B3C5ED9-97C7-4C58-BD24-275C0300B5B7}" type="datetimeFigureOut">
              <a:rPr lang="es-ES" smtClean="0"/>
              <a:pPr/>
              <a:t>03/03/2017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0513262-0936-4EE6-AC3D-642831CCB5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662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2380" y="1841679"/>
            <a:ext cx="9135265" cy="328343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sz="8800" b="1" i="1" dirty="0" smtClean="0">
                <a:latin typeface="Algerian" panose="04020705040A02060702" pitchFamily="82" charset="0"/>
              </a:rPr>
              <a:t>MY HIGH SCHOOL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77183" y="4295497"/>
            <a:ext cx="8825658" cy="1659228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latin typeface="Comic Sans MS" panose="030F0702030302020204" pitchFamily="66" charset="0"/>
              </a:rPr>
              <a:t>I.E.S. ALCREBITE </a:t>
            </a:r>
          </a:p>
          <a:p>
            <a:pPr algn="ctr"/>
            <a:r>
              <a:rPr lang="es-ES" dirty="0" smtClean="0">
                <a:latin typeface="Comic Sans MS" panose="030F0702030302020204" pitchFamily="66" charset="0"/>
              </a:rPr>
              <a:t>José Antonio Martínez </a:t>
            </a:r>
            <a:r>
              <a:rPr lang="es-ES" dirty="0" err="1" smtClean="0">
                <a:latin typeface="Comic Sans MS" panose="030F0702030302020204" pitchFamily="66" charset="0"/>
              </a:rPr>
              <a:t>bordajandi</a:t>
            </a:r>
            <a:endParaRPr lang="es-ES" dirty="0" smtClean="0">
              <a:latin typeface="Comic Sans MS" panose="030F0702030302020204" pitchFamily="66" charset="0"/>
            </a:endParaRPr>
          </a:p>
          <a:p>
            <a:pPr algn="ctr"/>
            <a:r>
              <a:rPr lang="es-ES" dirty="0" smtClean="0">
                <a:latin typeface="Comic Sans MS" panose="030F0702030302020204" pitchFamily="66" charset="0"/>
              </a:rPr>
              <a:t>Silvia teresa </a:t>
            </a:r>
            <a:r>
              <a:rPr lang="es-ES" dirty="0" err="1" smtClean="0">
                <a:latin typeface="Comic Sans MS" panose="030F0702030302020204" pitchFamily="66" charset="0"/>
              </a:rPr>
              <a:t>hernandez</a:t>
            </a:r>
            <a:r>
              <a:rPr lang="es-ES" dirty="0" smtClean="0"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latin typeface="Comic Sans MS" panose="030F0702030302020204" pitchFamily="66" charset="0"/>
              </a:rPr>
              <a:t>diaz</a:t>
            </a:r>
            <a:endParaRPr lang="es-ES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9852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THIS IS OUR BUILDING: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0373" y="2603500"/>
            <a:ext cx="4555066" cy="3416300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43386" y="2603500"/>
            <a:ext cx="455506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759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2189408"/>
            <a:ext cx="4351025" cy="2772061"/>
          </a:xfrm>
        </p:spPr>
        <p:txBody>
          <a:bodyPr/>
          <a:lstStyle/>
          <a:p>
            <a:r>
              <a:rPr lang="es-ES" dirty="0" err="1" smtClean="0"/>
              <a:t>This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hall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high</a:t>
            </a:r>
            <a:r>
              <a:rPr lang="es-ES" dirty="0" smtClean="0"/>
              <a:t> </a:t>
            </a:r>
            <a:r>
              <a:rPr lang="es-ES" dirty="0" err="1" smtClean="0"/>
              <a:t>school</a:t>
            </a:r>
            <a:r>
              <a:rPr lang="es-ES" dirty="0" smtClean="0"/>
              <a:t>, </a:t>
            </a:r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we</a:t>
            </a:r>
            <a:r>
              <a:rPr lang="es-ES" dirty="0" smtClean="0"/>
              <a:t> are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breaks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073" y="1565272"/>
            <a:ext cx="5614764" cy="421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2094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62679" y="973668"/>
            <a:ext cx="8761413" cy="706964"/>
          </a:xfrm>
        </p:spPr>
        <p:txBody>
          <a:bodyPr/>
          <a:lstStyle/>
          <a:p>
            <a:r>
              <a:rPr lang="en-US" dirty="0"/>
              <a:t>This is the playground where students spend their breaks, and where they do sports activities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0373" y="2603500"/>
            <a:ext cx="4555066" cy="3416300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43386" y="2603500"/>
            <a:ext cx="4555066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4381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1746057"/>
            <a:ext cx="4351025" cy="3215412"/>
          </a:xfrm>
        </p:spPr>
        <p:txBody>
          <a:bodyPr/>
          <a:lstStyle/>
          <a:p>
            <a:r>
              <a:rPr lang="en-US" dirty="0"/>
              <a:t>This is the large gym of the </a:t>
            </a:r>
            <a:r>
              <a:rPr lang="en-US" dirty="0" err="1" smtClean="0"/>
              <a:t>highschool</a:t>
            </a:r>
            <a:r>
              <a:rPr lang="en-US" dirty="0" smtClean="0"/>
              <a:t>, </a:t>
            </a:r>
            <a:r>
              <a:rPr lang="en-US" dirty="0"/>
              <a:t>where </a:t>
            </a:r>
            <a:r>
              <a:rPr lang="en-US" dirty="0" err="1" smtClean="0"/>
              <a:t>Moises</a:t>
            </a:r>
            <a:r>
              <a:rPr lang="en-US" dirty="0" smtClean="0"/>
              <a:t>, our P.E teacher, </a:t>
            </a:r>
            <a:r>
              <a:rPr lang="en-US" dirty="0"/>
              <a:t>does his </a:t>
            </a:r>
            <a:r>
              <a:rPr lang="en-US" dirty="0" smtClean="0"/>
              <a:t>job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1092" y="1746057"/>
            <a:ext cx="5078783" cy="38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3242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538" y="1365160"/>
            <a:ext cx="5053228" cy="4056484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95559" y="476519"/>
            <a:ext cx="3757545" cy="5628068"/>
          </a:xfrm>
        </p:spPr>
        <p:txBody>
          <a:bodyPr>
            <a:normAutofit/>
          </a:bodyPr>
          <a:lstStyle/>
          <a:p>
            <a:r>
              <a:rPr lang="en-US" sz="3000" dirty="0"/>
              <a:t>This is the music classroom, where we can see many instruments that children learn to play.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xmlns="" val="396426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162" y="1982185"/>
            <a:ext cx="5632213" cy="3130727"/>
          </a:xfrm>
        </p:spPr>
        <p:txBody>
          <a:bodyPr/>
          <a:lstStyle/>
          <a:p>
            <a:pPr algn="ctr"/>
            <a:r>
              <a:rPr lang="es-ES" sz="9600" b="1" i="1" dirty="0" smtClean="0"/>
              <a:t>THE LIBRARY.</a:t>
            </a:r>
            <a:endParaRPr lang="es-ES" sz="9600" b="1" i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95559" y="1275008"/>
            <a:ext cx="4978762" cy="4855336"/>
          </a:xfrm>
        </p:spPr>
        <p:txBody>
          <a:bodyPr>
            <a:normAutofit/>
          </a:bodyPr>
          <a:lstStyle/>
          <a:p>
            <a:r>
              <a:rPr lang="en-US" sz="2500" dirty="0"/>
              <a:t>This is the </a:t>
            </a:r>
            <a:r>
              <a:rPr lang="en-US" sz="2500" dirty="0" smtClean="0"/>
              <a:t>library, </a:t>
            </a:r>
            <a:r>
              <a:rPr lang="en-US" sz="2500" dirty="0"/>
              <a:t>where at </a:t>
            </a:r>
            <a:r>
              <a:rPr lang="en-US" sz="2500" dirty="0" smtClean="0"/>
              <a:t>can </a:t>
            </a:r>
            <a:r>
              <a:rPr lang="en-US" sz="2500" dirty="0"/>
              <a:t>go to do their homework and </a:t>
            </a:r>
            <a:r>
              <a:rPr lang="en-US" sz="2500" dirty="0" smtClean="0"/>
              <a:t>it’s also </a:t>
            </a:r>
            <a:r>
              <a:rPr lang="en-US" sz="2500" dirty="0"/>
              <a:t>used for meetings of importance. Some classes are also </a:t>
            </a:r>
            <a:r>
              <a:rPr lang="en-US" sz="2500" dirty="0" smtClean="0"/>
              <a:t>taken </a:t>
            </a:r>
            <a:r>
              <a:rPr lang="en-US" sz="2500" dirty="0"/>
              <a:t>in the library because you can use the projector to watch presentations or movies.</a:t>
            </a:r>
            <a:endParaRPr lang="es-ES" sz="2500" dirty="0"/>
          </a:p>
        </p:txBody>
      </p:sp>
    </p:spTree>
    <p:extLst>
      <p:ext uri="{BB962C8B-B14F-4D97-AF65-F5344CB8AC3E}">
        <p14:creationId xmlns:p14="http://schemas.microsoft.com/office/powerpoint/2010/main" xmlns="" val="2829411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i="1" dirty="0" smtClean="0"/>
              <a:t>PHOTOS OF THE LIBRARY:</a:t>
            </a:r>
            <a:endParaRPr lang="es-ES" b="1" i="1" dirty="0"/>
          </a:p>
        </p:txBody>
      </p:sp>
      <p:pic>
        <p:nvPicPr>
          <p:cNvPr id="2050" name="Picture 2" descr=" 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6056" y="2603500"/>
            <a:ext cx="4555067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 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9736" y="2577304"/>
            <a:ext cx="4589995" cy="344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16677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a de reuniones 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27</TotalTime>
  <Words>135</Words>
  <Application>Microsoft Office PowerPoint</Application>
  <PresentationFormat>Personalizado</PresentationFormat>
  <Paragraphs>12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Sala de reuniones Ion</vt:lpstr>
      <vt:lpstr>  MY HIGH SCHOOL  </vt:lpstr>
      <vt:lpstr>THIS IS OUR BUILDING:</vt:lpstr>
      <vt:lpstr>This is the hall of the high school, where we are in the breaks.</vt:lpstr>
      <vt:lpstr>This is the playground where students spend their breaks, and where they do sports activities</vt:lpstr>
      <vt:lpstr>This is the large gym of the highschool, where Moises, our P.E teacher, does his job</vt:lpstr>
      <vt:lpstr>Diapositiva 6</vt:lpstr>
      <vt:lpstr>THE LIBRARY.</vt:lpstr>
      <vt:lpstr>PHOTOS OF THE LIBRARY: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HIGH SCHOOL</dc:title>
  <dc:creator>usuario</dc:creator>
  <cp:lastModifiedBy>usuario</cp:lastModifiedBy>
  <cp:revision>4</cp:revision>
  <dcterms:created xsi:type="dcterms:W3CDTF">2017-02-24T07:44:46Z</dcterms:created>
  <dcterms:modified xsi:type="dcterms:W3CDTF">2017-03-03T15:29:35Z</dcterms:modified>
</cp:coreProperties>
</file>