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58" r:id="rId4"/>
    <p:sldId id="264" r:id="rId5"/>
    <p:sldId id="259" r:id="rId6"/>
    <p:sldId id="260" r:id="rId7"/>
    <p:sldId id="262" r:id="rId8"/>
    <p:sldId id="256" r:id="rId9"/>
    <p:sldId id="261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9CE605-540A-4DA6-BC86-298AD02EA221}" type="datetimeFigureOut">
              <a:rPr lang="fr-FR" smtClean="0"/>
              <a:pPr/>
              <a:t>27/03/2017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1669C-DCD3-435E-911A-5EDADFE0F6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9CE605-540A-4DA6-BC86-298AD02EA221}" type="datetimeFigureOut">
              <a:rPr lang="fr-FR" smtClean="0"/>
              <a:pPr/>
              <a:t>27/03/2017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1669C-DCD3-435E-911A-5EDADFE0F6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9CE605-540A-4DA6-BC86-298AD02EA221}" type="datetimeFigureOut">
              <a:rPr lang="fr-FR" smtClean="0"/>
              <a:pPr/>
              <a:t>27/03/2017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1669C-DCD3-435E-911A-5EDADFE0F6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9CE605-540A-4DA6-BC86-298AD02EA221}" type="datetimeFigureOut">
              <a:rPr lang="fr-FR" smtClean="0"/>
              <a:pPr/>
              <a:t>27/03/2017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1669C-DCD3-435E-911A-5EDADFE0F6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9CE605-540A-4DA6-BC86-298AD02EA221}" type="datetimeFigureOut">
              <a:rPr lang="fr-FR" smtClean="0"/>
              <a:pPr/>
              <a:t>27/03/2017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1669C-DCD3-435E-911A-5EDADFE0F6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9CE605-540A-4DA6-BC86-298AD02EA221}" type="datetimeFigureOut">
              <a:rPr lang="fr-FR" smtClean="0"/>
              <a:pPr/>
              <a:t>27/03/2017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1669C-DCD3-435E-911A-5EDADFE0F6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9CE605-540A-4DA6-BC86-298AD02EA221}" type="datetimeFigureOut">
              <a:rPr lang="fr-FR" smtClean="0"/>
              <a:pPr/>
              <a:t>27/03/2017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1669C-DCD3-435E-911A-5EDADFE0F6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9CE605-540A-4DA6-BC86-298AD02EA221}" type="datetimeFigureOut">
              <a:rPr lang="fr-FR" smtClean="0"/>
              <a:pPr/>
              <a:t>27/03/2017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1669C-DCD3-435E-911A-5EDADFE0F6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9CE605-540A-4DA6-BC86-298AD02EA221}" type="datetimeFigureOut">
              <a:rPr lang="fr-FR" smtClean="0"/>
              <a:pPr/>
              <a:t>27/03/2017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1669C-DCD3-435E-911A-5EDADFE0F6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9CE605-540A-4DA6-BC86-298AD02EA221}" type="datetimeFigureOut">
              <a:rPr lang="fr-FR" smtClean="0"/>
              <a:pPr/>
              <a:t>27/03/2017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1669C-DCD3-435E-911A-5EDADFE0F6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9CE605-540A-4DA6-BC86-298AD02EA221}" type="datetimeFigureOut">
              <a:rPr lang="fr-FR" smtClean="0"/>
              <a:pPr/>
              <a:t>27/03/2017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31669C-DCD3-435E-911A-5EDADFE0F64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A9CE605-540A-4DA6-BC86-298AD02EA221}" type="datetimeFigureOut">
              <a:rPr lang="fr-FR" smtClean="0"/>
              <a:pPr/>
              <a:t>27/03/2017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131669C-DCD3-435E-911A-5EDADFE0F6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4786322"/>
            <a:ext cx="8183880" cy="1463032"/>
          </a:xfrm>
        </p:spPr>
        <p:txBody>
          <a:bodyPr>
            <a:noAutofit/>
          </a:bodyPr>
          <a:lstStyle/>
          <a:p>
            <a:pPr algn="ctr"/>
            <a:r>
              <a:rPr lang="fr-FR" sz="2800" b="0" dirty="0" smtClean="0">
                <a:solidFill>
                  <a:schemeClr val="tx1"/>
                </a:solidFill>
                <a:latin typeface="Berlin Sans FB" pitchFamily="34" charset="0"/>
              </a:rPr>
              <a:t>Chaumont city</a:t>
            </a:r>
            <a:br>
              <a:rPr lang="fr-FR" sz="2800" b="0" dirty="0" smtClean="0">
                <a:solidFill>
                  <a:schemeClr val="tx1"/>
                </a:solidFill>
                <a:latin typeface="Berlin Sans FB" pitchFamily="34" charset="0"/>
              </a:rPr>
            </a:br>
            <a:r>
              <a:rPr lang="fr-FR" sz="2800" b="0" dirty="0" smtClean="0">
                <a:solidFill>
                  <a:schemeClr val="tx1"/>
                </a:solidFill>
                <a:latin typeface="Berlin Sans FB" pitchFamily="34" charset="0"/>
              </a:rPr>
              <a:t>Haute-Marne </a:t>
            </a:r>
            <a:br>
              <a:rPr lang="fr-FR" sz="2800" b="0" dirty="0" smtClean="0">
                <a:solidFill>
                  <a:schemeClr val="tx1"/>
                </a:solidFill>
                <a:latin typeface="Berlin Sans FB" pitchFamily="34" charset="0"/>
              </a:rPr>
            </a:br>
            <a:r>
              <a:rPr lang="fr-FR" sz="2800" b="0" dirty="0" smtClean="0">
                <a:solidFill>
                  <a:schemeClr val="tx1"/>
                </a:solidFill>
                <a:latin typeface="Berlin Sans FB" pitchFamily="34" charset="0"/>
              </a:rPr>
              <a:t>Champagne-Bourgogne</a:t>
            </a: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 </a:t>
            </a:r>
            <a:endParaRPr lang="fr-FR" sz="2800" dirty="0">
              <a:solidFill>
                <a:schemeClr val="tx1"/>
              </a:solidFill>
            </a:endParaRPr>
          </a:p>
        </p:txBody>
      </p:sp>
      <p:pic>
        <p:nvPicPr>
          <p:cNvPr id="13314" name="Picture 2" descr="Résultat de recherche d'images pour &quot;chaumont vill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1" y="785794"/>
            <a:ext cx="5500726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rte-departement-Haute-Mar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000108"/>
            <a:ext cx="4103506" cy="4187825"/>
          </a:xfrm>
        </p:spPr>
      </p:pic>
      <p:cxnSp>
        <p:nvCxnSpPr>
          <p:cNvPr id="6" name="Connecteur droit avec flèche 5"/>
          <p:cNvCxnSpPr/>
          <p:nvPr/>
        </p:nvCxnSpPr>
        <p:spPr>
          <a:xfrm rot="10800000" flipV="1">
            <a:off x="4143372" y="2071678"/>
            <a:ext cx="1571636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786446" y="1785926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Berlin Sans FB" pitchFamily="34" charset="0"/>
              </a:rPr>
              <a:t>Chaumont</a:t>
            </a:r>
            <a:endParaRPr lang="fr-FR" sz="32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4214818"/>
            <a:ext cx="4857784" cy="677214"/>
          </a:xfrm>
        </p:spPr>
        <p:txBody>
          <a:bodyPr>
            <a:normAutofit/>
          </a:bodyPr>
          <a:lstStyle/>
          <a:p>
            <a:r>
              <a:rPr lang="fr-FR" sz="2800" b="0" dirty="0" err="1" smtClean="0">
                <a:solidFill>
                  <a:schemeClr val="tx1"/>
                </a:solidFill>
                <a:effectLst/>
                <a:latin typeface="Berlin Sans FB" pitchFamily="34" charset="0"/>
              </a:rPr>
              <a:t>Museum</a:t>
            </a:r>
            <a:r>
              <a:rPr lang="fr-FR" sz="2800" b="0" dirty="0" smtClean="0">
                <a:solidFill>
                  <a:schemeClr val="tx1"/>
                </a:solidFill>
                <a:effectLst/>
                <a:latin typeface="Berlin Sans FB" pitchFamily="34" charset="0"/>
              </a:rPr>
              <a:t> of the </a:t>
            </a:r>
            <a:r>
              <a:rPr lang="fr-FR" sz="2800" b="0" dirty="0" err="1" smtClean="0">
                <a:solidFill>
                  <a:schemeClr val="tx1"/>
                </a:solidFill>
                <a:effectLst/>
                <a:latin typeface="Berlin Sans FB" pitchFamily="34" charset="0"/>
              </a:rPr>
              <a:t>creche</a:t>
            </a:r>
            <a:endParaRPr lang="fr-FR" sz="2800" b="0" dirty="0">
              <a:solidFill>
                <a:schemeClr val="tx1"/>
              </a:solidFill>
              <a:effectLst/>
              <a:latin typeface="Berlin Sans FB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8983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3600" dirty="0" smtClean="0">
                <a:latin typeface="Berlin Sans FB" pitchFamily="34" charset="0"/>
              </a:rPr>
              <a:t>There are 2 </a:t>
            </a:r>
            <a:r>
              <a:rPr lang="fr-FR" sz="3600" dirty="0" err="1" smtClean="0">
                <a:latin typeface="Berlin Sans FB" pitchFamily="34" charset="0"/>
              </a:rPr>
              <a:t>museums</a:t>
            </a:r>
            <a:r>
              <a:rPr lang="fr-FR" sz="3600" dirty="0" smtClean="0">
                <a:latin typeface="Berlin Sans FB" pitchFamily="34" charset="0"/>
              </a:rPr>
              <a:t> </a:t>
            </a:r>
            <a:endParaRPr lang="fr-FR" sz="3600" dirty="0">
              <a:latin typeface="Berlin Sans FB" pitchFamily="34" charset="0"/>
            </a:endParaRPr>
          </a:p>
        </p:txBody>
      </p:sp>
      <p:pic>
        <p:nvPicPr>
          <p:cNvPr id="15362" name="Picture 2" descr="Résultat de recherche d'images pour &quot;musee de la crech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3714776" cy="1956449"/>
          </a:xfrm>
          <a:prstGeom prst="rect">
            <a:avLst/>
          </a:prstGeom>
          <a:noFill/>
        </p:spPr>
      </p:pic>
      <p:pic>
        <p:nvPicPr>
          <p:cNvPr id="15364" name="Picture 4" descr="Résultat de recherche d'images pour &quot;musee art et histoire chaumont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214554"/>
            <a:ext cx="3163142" cy="2119306"/>
          </a:xfrm>
          <a:prstGeom prst="rect">
            <a:avLst/>
          </a:prstGeom>
          <a:noFill/>
        </p:spPr>
      </p:pic>
      <p:cxnSp>
        <p:nvCxnSpPr>
          <p:cNvPr id="11" name="Connecteur droit avec flèche 10"/>
          <p:cNvCxnSpPr/>
          <p:nvPr/>
        </p:nvCxnSpPr>
        <p:spPr>
          <a:xfrm rot="10800000">
            <a:off x="2071670" y="3786190"/>
            <a:ext cx="1000132" cy="71438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429124" y="5000636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latin typeface="Berlin Sans FB" pitchFamily="34" charset="0"/>
              </a:rPr>
              <a:t>Museum</a:t>
            </a:r>
            <a:r>
              <a:rPr lang="fr-FR" sz="2800" dirty="0" smtClean="0">
                <a:latin typeface="Berlin Sans FB" pitchFamily="34" charset="0"/>
              </a:rPr>
              <a:t> of art and </a:t>
            </a:r>
            <a:r>
              <a:rPr lang="fr-FR" sz="2800" dirty="0" err="1" smtClean="0">
                <a:latin typeface="Berlin Sans FB" pitchFamily="34" charset="0"/>
              </a:rPr>
              <a:t>history</a:t>
            </a:r>
            <a:r>
              <a:rPr lang="fr-FR" sz="2800" dirty="0" smtClean="0">
                <a:latin typeface="Berlin Sans FB" pitchFamily="34" charset="0"/>
              </a:rPr>
              <a:t> </a:t>
            </a:r>
            <a:endParaRPr lang="fr-FR" sz="2800" dirty="0">
              <a:latin typeface="Berlin Sans FB" pitchFamily="34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rot="10800000">
            <a:off x="6429388" y="4500570"/>
            <a:ext cx="1357322" cy="57150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072074"/>
            <a:ext cx="8183880" cy="1357322"/>
          </a:xfrm>
        </p:spPr>
        <p:txBody>
          <a:bodyPr>
            <a:normAutofit/>
          </a:bodyPr>
          <a:lstStyle/>
          <a:p>
            <a:r>
              <a:rPr lang="fr-FR" b="0" dirty="0" smtClean="0">
                <a:solidFill>
                  <a:schemeClr val="tx1"/>
                </a:solidFill>
                <a:effectLst/>
                <a:latin typeface="Berlin Sans FB" pitchFamily="34" charset="0"/>
              </a:rPr>
              <a:t>There </a:t>
            </a:r>
            <a:r>
              <a:rPr lang="fr-FR" b="0" dirty="0" err="1" smtClean="0">
                <a:solidFill>
                  <a:schemeClr val="tx1"/>
                </a:solidFill>
                <a:effectLst/>
                <a:latin typeface="Berlin Sans FB" pitchFamily="34" charset="0"/>
              </a:rPr>
              <a:t>is</a:t>
            </a:r>
            <a:r>
              <a:rPr lang="fr-FR" b="0" dirty="0" smtClean="0">
                <a:solidFill>
                  <a:schemeClr val="tx1"/>
                </a:solidFill>
                <a:effectLst/>
                <a:latin typeface="Berlin Sans FB" pitchFamily="34" charset="0"/>
              </a:rPr>
              <a:t> &lt;&lt;le signe, centre national du graphisme à Chaumont&gt;&gt;</a:t>
            </a:r>
            <a:endParaRPr lang="fr-FR" b="0" dirty="0">
              <a:solidFill>
                <a:schemeClr val="tx1"/>
              </a:solidFill>
              <a:effectLst/>
              <a:latin typeface="Berlin Sans FB" pitchFamily="34" charset="0"/>
            </a:endParaRPr>
          </a:p>
        </p:txBody>
      </p:sp>
      <p:pic>
        <p:nvPicPr>
          <p:cNvPr id="1026" name="Picture 2" descr="http://www.centrenationaldugraphisme.fr/backend/image/resizeImage/eacbd6fcdc4dbd3e71d7e146b2a1f805.jpg/460/4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714356"/>
            <a:ext cx="4381500" cy="419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1785926"/>
            <a:ext cx="3643338" cy="2428892"/>
          </a:xfrm>
        </p:spPr>
        <p:txBody>
          <a:bodyPr>
            <a:noAutofit/>
          </a:bodyPr>
          <a:lstStyle/>
          <a:p>
            <a:r>
              <a:rPr lang="fr-FR" sz="2800" b="0" dirty="0" smtClean="0">
                <a:solidFill>
                  <a:schemeClr val="tx1"/>
                </a:solidFill>
                <a:latin typeface="Berlin Sans FB" pitchFamily="34" charset="0"/>
              </a:rPr>
              <a:t>The &lt;&lt;Cavalier&gt;&gt;</a:t>
            </a:r>
            <a:br>
              <a:rPr lang="fr-FR" sz="2800" b="0" dirty="0" smtClean="0">
                <a:solidFill>
                  <a:schemeClr val="tx1"/>
                </a:solidFill>
                <a:latin typeface="Berlin Sans FB" pitchFamily="34" charset="0"/>
              </a:rPr>
            </a:br>
            <a:r>
              <a:rPr lang="fr-FR" sz="2800" b="0" dirty="0" smtClean="0">
                <a:solidFill>
                  <a:schemeClr val="tx1"/>
                </a:solidFill>
                <a:latin typeface="Berlin Sans FB" pitchFamily="34" charset="0"/>
              </a:rPr>
              <a:t>There </a:t>
            </a:r>
            <a:r>
              <a:rPr lang="fr-FR" sz="2800" b="0" dirty="0" err="1" smtClean="0">
                <a:solidFill>
                  <a:schemeClr val="tx1"/>
                </a:solidFill>
                <a:latin typeface="Berlin Sans FB" pitchFamily="34" charset="0"/>
              </a:rPr>
              <a:t>is</a:t>
            </a:r>
            <a:r>
              <a:rPr lang="fr-FR" sz="2800" b="0" dirty="0" smtClean="0">
                <a:solidFill>
                  <a:schemeClr val="tx1"/>
                </a:solidFill>
                <a:latin typeface="Berlin Sans FB" pitchFamily="34" charset="0"/>
              </a:rPr>
              <a:t> a </a:t>
            </a:r>
            <a:r>
              <a:rPr lang="fr-FR" sz="2800" b="0" dirty="0" err="1" smtClean="0">
                <a:solidFill>
                  <a:schemeClr val="tx1"/>
                </a:solidFill>
                <a:latin typeface="Berlin Sans FB" pitchFamily="34" charset="0"/>
              </a:rPr>
              <a:t>summer</a:t>
            </a:r>
            <a:r>
              <a:rPr lang="fr-FR" sz="2800" b="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fr-FR" sz="2800" b="0" dirty="0" err="1" smtClean="0">
                <a:solidFill>
                  <a:schemeClr val="tx1"/>
                </a:solidFill>
                <a:latin typeface="Berlin Sans FB" pitchFamily="34" charset="0"/>
              </a:rPr>
              <a:t>swimming</a:t>
            </a:r>
            <a:r>
              <a:rPr lang="fr-FR" sz="2800" b="0" dirty="0" smtClean="0">
                <a:solidFill>
                  <a:schemeClr val="tx1"/>
                </a:solidFill>
                <a:latin typeface="Berlin Sans FB" pitchFamily="34" charset="0"/>
              </a:rPr>
              <a:t> pool, a </a:t>
            </a:r>
            <a:r>
              <a:rPr lang="fr-FR" sz="2800" b="0" dirty="0" err="1" smtClean="0">
                <a:solidFill>
                  <a:schemeClr val="tx1"/>
                </a:solidFill>
                <a:latin typeface="Berlin Sans FB" pitchFamily="34" charset="0"/>
              </a:rPr>
              <a:t>bakery</a:t>
            </a:r>
            <a:r>
              <a:rPr lang="fr-FR" sz="2800" b="0" dirty="0" smtClean="0">
                <a:solidFill>
                  <a:schemeClr val="tx1"/>
                </a:solidFill>
                <a:latin typeface="Berlin Sans FB" pitchFamily="34" charset="0"/>
              </a:rPr>
              <a:t> and a commercial area.</a:t>
            </a:r>
            <a:br>
              <a:rPr lang="fr-FR" sz="2800" b="0" dirty="0" smtClean="0">
                <a:solidFill>
                  <a:schemeClr val="tx1"/>
                </a:solidFill>
                <a:latin typeface="Berlin Sans FB" pitchFamily="34" charset="0"/>
              </a:rPr>
            </a:br>
            <a:endParaRPr lang="fr-FR" sz="2800" b="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8269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4000" dirty="0" smtClean="0">
                <a:latin typeface="Berlin Sans FB" pitchFamily="34" charset="0"/>
              </a:rPr>
              <a:t>There are 2 </a:t>
            </a:r>
            <a:r>
              <a:rPr lang="fr-FR" sz="4000" dirty="0" err="1" smtClean="0">
                <a:latin typeface="Berlin Sans FB" pitchFamily="34" charset="0"/>
              </a:rPr>
              <a:t>neighborhoods</a:t>
            </a:r>
            <a:endParaRPr lang="fr-FR" sz="4000" dirty="0">
              <a:latin typeface="Berlin Sans FB" pitchFamily="34" charset="0"/>
            </a:endParaRPr>
          </a:p>
        </p:txBody>
      </p:sp>
      <p:sp>
        <p:nvSpPr>
          <p:cNvPr id="28676" name="AutoShape 4" descr="Résultat de recherche d'images pour &quot;cavalier chaumont&quot;"/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71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678" name="AutoShape 6" descr="Résultat de recherche d'images pour &quot;cavalier chaumont&quot;"/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71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680" name="AutoShape 8" descr="Résultat de recherche d'images pour &quot;cavalier chaumont&quot;"/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71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682" name="AutoShape 10" descr="Résultat de recherche d'images pour &quot;cavalier chaumont&quot;"/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71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684" name="AutoShape 12" descr="Résultat de recherche d'images pour &quot;cavalier chaumont&quot;"/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71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8" name="Image 17" descr="ob_3856ce497c43dd9d0efdfe2e32f3dc5d_img-13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4143380"/>
            <a:ext cx="4143404" cy="21684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Image 18" descr="cv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1500174"/>
            <a:ext cx="4476749" cy="25181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4714908" cy="785818"/>
          </a:xfrm>
        </p:spPr>
        <p:txBody>
          <a:bodyPr/>
          <a:lstStyle/>
          <a:p>
            <a:r>
              <a:rPr lang="fr-FR" b="0" dirty="0" smtClean="0">
                <a:solidFill>
                  <a:schemeClr val="tx1"/>
                </a:solidFill>
                <a:latin typeface="Berlin Sans FB" pitchFamily="34" charset="0"/>
              </a:rPr>
              <a:t>This </a:t>
            </a:r>
            <a:r>
              <a:rPr lang="fr-FR" b="0" dirty="0" err="1" smtClean="0">
                <a:solidFill>
                  <a:schemeClr val="tx1"/>
                </a:solidFill>
                <a:latin typeface="Berlin Sans FB" pitchFamily="34" charset="0"/>
              </a:rPr>
              <a:t>is</a:t>
            </a:r>
            <a:r>
              <a:rPr lang="fr-FR" b="0" dirty="0" smtClean="0">
                <a:solidFill>
                  <a:schemeClr val="tx1"/>
                </a:solidFill>
                <a:latin typeface="Berlin Sans FB" pitchFamily="34" charset="0"/>
              </a:rPr>
              <a:t> a middle </a:t>
            </a:r>
            <a:r>
              <a:rPr lang="fr-FR" b="0" dirty="0" err="1" smtClean="0">
                <a:solidFill>
                  <a:schemeClr val="tx1"/>
                </a:solidFill>
                <a:latin typeface="Berlin Sans FB" pitchFamily="34" charset="0"/>
              </a:rPr>
              <a:t>school</a:t>
            </a:r>
            <a:endParaRPr lang="fr-FR" b="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8269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4000" dirty="0" smtClean="0">
                <a:latin typeface="Berlin Sans FB" pitchFamily="34" charset="0"/>
              </a:rPr>
              <a:t>The &lt;&lt;</a:t>
            </a:r>
            <a:r>
              <a:rPr lang="fr-FR" sz="4000" dirty="0" err="1" smtClean="0">
                <a:latin typeface="Berlin Sans FB" pitchFamily="34" charset="0"/>
              </a:rPr>
              <a:t>Rochotte</a:t>
            </a:r>
            <a:r>
              <a:rPr lang="fr-FR" sz="4000" dirty="0" smtClean="0">
                <a:latin typeface="Berlin Sans FB" pitchFamily="34" charset="0"/>
              </a:rPr>
              <a:t>&gt;&gt;</a:t>
            </a:r>
            <a:endParaRPr lang="fr-FR" sz="4000" dirty="0">
              <a:latin typeface="Berlin Sans FB" pitchFamily="34" charset="0"/>
            </a:endParaRPr>
          </a:p>
        </p:txBody>
      </p:sp>
      <p:pic>
        <p:nvPicPr>
          <p:cNvPr id="5" name="Image 4" descr="ro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571612"/>
            <a:ext cx="3214710" cy="20333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 6" descr="co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4071942"/>
            <a:ext cx="4253877" cy="2071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62" y="5286388"/>
            <a:ext cx="2711758" cy="605776"/>
          </a:xfrm>
        </p:spPr>
        <p:txBody>
          <a:bodyPr>
            <a:normAutofit fontScale="90000"/>
          </a:bodyPr>
          <a:lstStyle/>
          <a:p>
            <a:r>
              <a:rPr lang="fr-FR" sz="4000" b="0" dirty="0" smtClean="0">
                <a:solidFill>
                  <a:schemeClr val="tx1"/>
                </a:solidFill>
                <a:effectLst/>
                <a:latin typeface="Berlin Sans FB" pitchFamily="34" charset="0"/>
              </a:rPr>
              <a:t>The </a:t>
            </a:r>
            <a:r>
              <a:rPr lang="fr-FR" sz="4000" b="0" dirty="0" err="1" smtClean="0">
                <a:solidFill>
                  <a:schemeClr val="tx1"/>
                </a:solidFill>
                <a:effectLst/>
                <a:latin typeface="Berlin Sans FB" pitchFamily="34" charset="0"/>
              </a:rPr>
              <a:t>dungeon</a:t>
            </a:r>
            <a:endParaRPr lang="fr-FR" sz="4000" b="0" dirty="0">
              <a:solidFill>
                <a:schemeClr val="tx1"/>
              </a:solidFill>
              <a:effectLst/>
              <a:latin typeface="Berlin Sans FB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9698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4000" dirty="0" smtClean="0">
                <a:latin typeface="Berlin Sans FB" pitchFamily="34" charset="0"/>
              </a:rPr>
              <a:t>There </a:t>
            </a:r>
            <a:r>
              <a:rPr lang="fr-FR" sz="4000" dirty="0" err="1" smtClean="0">
                <a:latin typeface="Berlin Sans FB" pitchFamily="34" charset="0"/>
              </a:rPr>
              <a:t>is</a:t>
            </a:r>
            <a:r>
              <a:rPr lang="fr-FR" sz="4000" dirty="0" smtClean="0">
                <a:latin typeface="Berlin Sans FB" pitchFamily="34" charset="0"/>
              </a:rPr>
              <a:t> a </a:t>
            </a:r>
            <a:r>
              <a:rPr lang="fr-FR" sz="4000" dirty="0" err="1" smtClean="0">
                <a:latin typeface="Berlin Sans FB" pitchFamily="34" charset="0"/>
              </a:rPr>
              <a:t>dungeon</a:t>
            </a:r>
            <a:r>
              <a:rPr lang="fr-FR" sz="4000" dirty="0" smtClean="0">
                <a:latin typeface="Berlin Sans FB" pitchFamily="34" charset="0"/>
              </a:rPr>
              <a:t> and a </a:t>
            </a:r>
            <a:r>
              <a:rPr lang="fr-FR" sz="4000" dirty="0" err="1" smtClean="0">
                <a:latin typeface="Berlin Sans FB" pitchFamily="34" charset="0"/>
              </a:rPr>
              <a:t>viaduct</a:t>
            </a:r>
            <a:r>
              <a:rPr lang="fr-FR" sz="4000" dirty="0" smtClean="0">
                <a:latin typeface="Berlin Sans FB" pitchFamily="34" charset="0"/>
              </a:rPr>
              <a:t> </a:t>
            </a:r>
            <a:endParaRPr lang="fr-FR" sz="4000" dirty="0">
              <a:latin typeface="Berlin Sans FB" pitchFamily="34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rot="16200000" flipV="1">
            <a:off x="2428860" y="4786322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chaumo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6832" y="2071678"/>
            <a:ext cx="4271595" cy="20824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 11" descr="fgr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643050"/>
            <a:ext cx="2247401" cy="30003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ZoneTexte 12"/>
          <p:cNvSpPr txBox="1"/>
          <p:nvPr/>
        </p:nvSpPr>
        <p:spPr>
          <a:xfrm>
            <a:off x="4071934" y="4857760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Berlin Sans FB" pitchFamily="34" charset="0"/>
              </a:rPr>
              <a:t>The </a:t>
            </a:r>
            <a:r>
              <a:rPr lang="fr-FR" sz="3200" dirty="0" err="1" smtClean="0">
                <a:latin typeface="Berlin Sans FB" pitchFamily="34" charset="0"/>
              </a:rPr>
              <a:t>viaduct</a:t>
            </a:r>
            <a:r>
              <a:rPr lang="fr-FR" sz="3200" dirty="0" smtClean="0">
                <a:latin typeface="Berlin Sans FB" pitchFamily="34" charset="0"/>
              </a:rPr>
              <a:t> </a:t>
            </a:r>
            <a:r>
              <a:rPr lang="fr-FR" sz="3200" dirty="0" err="1" smtClean="0">
                <a:latin typeface="Berlin Sans FB" pitchFamily="34" charset="0"/>
              </a:rPr>
              <a:t>at</a:t>
            </a:r>
            <a:r>
              <a:rPr lang="fr-FR" sz="3200" dirty="0" smtClean="0">
                <a:latin typeface="Berlin Sans FB" pitchFamily="34" charset="0"/>
              </a:rPr>
              <a:t> night</a:t>
            </a:r>
            <a:endParaRPr lang="fr-FR" sz="3200" dirty="0">
              <a:latin typeface="Berlin Sans FB" pitchFamily="3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4786314" y="4429132"/>
            <a:ext cx="100013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470025"/>
          </a:xfrm>
        </p:spPr>
        <p:txBody>
          <a:bodyPr/>
          <a:lstStyle/>
          <a:p>
            <a:pPr algn="ctr"/>
            <a:r>
              <a:rPr lang="fr-FR" sz="4400" b="0" dirty="0" err="1" smtClean="0">
                <a:solidFill>
                  <a:schemeClr val="tx1"/>
                </a:solidFill>
                <a:latin typeface="Berlin Sans FB" pitchFamily="34" charset="0"/>
              </a:rPr>
              <a:t>Here</a:t>
            </a:r>
            <a:r>
              <a:rPr lang="fr-FR" sz="4400" b="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fr-FR" sz="4400" b="0" dirty="0" err="1" smtClean="0">
                <a:solidFill>
                  <a:schemeClr val="tx1"/>
                </a:solidFill>
                <a:latin typeface="Berlin Sans FB" pitchFamily="34" charset="0"/>
              </a:rPr>
              <a:t>is</a:t>
            </a:r>
            <a:r>
              <a:rPr lang="fr-FR" sz="4400" b="0" dirty="0" smtClean="0">
                <a:solidFill>
                  <a:schemeClr val="tx1"/>
                </a:solidFill>
                <a:latin typeface="Berlin Sans FB" pitchFamily="34" charset="0"/>
              </a:rPr>
              <a:t> the </a:t>
            </a:r>
            <a:r>
              <a:rPr lang="fr-FR" sz="4400" b="0" dirty="0" err="1" smtClean="0">
                <a:solidFill>
                  <a:schemeClr val="tx1"/>
                </a:solidFill>
                <a:latin typeface="Berlin Sans FB" pitchFamily="34" charset="0"/>
              </a:rPr>
              <a:t>jail</a:t>
            </a:r>
            <a:r>
              <a:rPr lang="fr-FR" sz="4400" b="0" dirty="0" smtClean="0">
                <a:solidFill>
                  <a:schemeClr val="tx1"/>
                </a:solidFill>
                <a:latin typeface="Berlin Sans FB" pitchFamily="34" charset="0"/>
              </a:rPr>
              <a:t> of Chaumo</a:t>
            </a:r>
            <a:r>
              <a:rPr lang="fr-FR" b="0" dirty="0" smtClean="0">
                <a:solidFill>
                  <a:schemeClr val="tx1"/>
                </a:solidFill>
                <a:latin typeface="Berlin Sans FB" pitchFamily="34" charset="0"/>
              </a:rPr>
              <a:t>nt</a:t>
            </a:r>
            <a:endParaRPr lang="fr-FR" b="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pic>
        <p:nvPicPr>
          <p:cNvPr id="1026" name="Picture 2" descr="Résultat de recherche d'images pour &quot;prison chaumont vue ensembl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357430"/>
            <a:ext cx="7762897" cy="3748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48" y="530352"/>
            <a:ext cx="7972452" cy="8269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3600" dirty="0" smtClean="0">
                <a:latin typeface="Berlin Sans FB" pitchFamily="34" charset="0"/>
              </a:rPr>
              <a:t>There are 24 000 people in Chaumont</a:t>
            </a:r>
            <a:endParaRPr lang="fr-FR" sz="3600" dirty="0">
              <a:latin typeface="Berlin Sans FB" pitchFamily="34" charset="0"/>
            </a:endParaRPr>
          </a:p>
        </p:txBody>
      </p:sp>
      <p:pic>
        <p:nvPicPr>
          <p:cNvPr id="5" name="Image 4" descr="cens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643050"/>
            <a:ext cx="3484558" cy="18763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ZoneTexte 5"/>
          <p:cNvSpPr txBox="1"/>
          <p:nvPr/>
        </p:nvSpPr>
        <p:spPr>
          <a:xfrm>
            <a:off x="642910" y="3786190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erlin Sans FB" pitchFamily="34" charset="0"/>
              </a:rPr>
              <a:t>The city </a:t>
            </a:r>
            <a:r>
              <a:rPr lang="fr-FR" sz="3600" dirty="0" err="1" smtClean="0">
                <a:latin typeface="Berlin Sans FB" pitchFamily="34" charset="0"/>
              </a:rPr>
              <a:t>is</a:t>
            </a:r>
            <a:r>
              <a:rPr lang="fr-FR" sz="3600" dirty="0" smtClean="0">
                <a:latin typeface="Berlin Sans FB" pitchFamily="34" charset="0"/>
              </a:rPr>
              <a:t> not </a:t>
            </a:r>
            <a:r>
              <a:rPr lang="fr-FR" sz="3600" dirty="0" err="1" smtClean="0">
                <a:latin typeface="Berlin Sans FB" pitchFamily="34" charset="0"/>
              </a:rPr>
              <a:t>very</a:t>
            </a:r>
            <a:r>
              <a:rPr lang="fr-FR" sz="3600" dirty="0" smtClean="0">
                <a:latin typeface="Berlin Sans FB" pitchFamily="34" charset="0"/>
              </a:rPr>
              <a:t> </a:t>
            </a:r>
            <a:r>
              <a:rPr lang="fr-FR" sz="3600" dirty="0" err="1" smtClean="0">
                <a:latin typeface="Berlin Sans FB" pitchFamily="34" charset="0"/>
              </a:rPr>
              <a:t>dynamic</a:t>
            </a:r>
            <a:r>
              <a:rPr lang="fr-FR" sz="3600" dirty="0" smtClean="0">
                <a:latin typeface="Berlin Sans FB" pitchFamily="34" charset="0"/>
              </a:rPr>
              <a:t> for </a:t>
            </a:r>
            <a:r>
              <a:rPr lang="fr-FR" sz="3600" dirty="0" err="1" smtClean="0">
                <a:latin typeface="Berlin Sans FB" pitchFamily="34" charset="0"/>
              </a:rPr>
              <a:t>young</a:t>
            </a:r>
            <a:r>
              <a:rPr lang="fr-FR" sz="3600" dirty="0" smtClean="0">
                <a:latin typeface="Berlin Sans FB" pitchFamily="34" charset="0"/>
              </a:rPr>
              <a:t> people</a:t>
            </a:r>
            <a:endParaRPr lang="fr-FR" sz="3600" dirty="0">
              <a:latin typeface="Berlin Sans FB" pitchFamily="34" charset="0"/>
            </a:endParaRPr>
          </a:p>
        </p:txBody>
      </p:sp>
      <p:pic>
        <p:nvPicPr>
          <p:cNvPr id="7" name="Image 6" descr="33887334-Smiley-triste-dessin-anim-motic-ne-Banque-d'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4572008"/>
            <a:ext cx="2552704" cy="20873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68</TotalTime>
  <Words>81</Words>
  <Application>Microsoft Office PowerPoint</Application>
  <PresentationFormat>Affichage à l'écran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Aspect</vt:lpstr>
      <vt:lpstr>Chaumont city Haute-Marne  Champagne-Bourgogne  </vt:lpstr>
      <vt:lpstr>Diapositive 2</vt:lpstr>
      <vt:lpstr>Museum of the creche</vt:lpstr>
      <vt:lpstr>There is &lt;&lt;le signe, centre national du graphisme à Chaumont&gt;&gt;</vt:lpstr>
      <vt:lpstr>The &lt;&lt;Cavalier&gt;&gt; There is a summer swimming pool, a bakery and a commercial area. </vt:lpstr>
      <vt:lpstr>This is a middle school</vt:lpstr>
      <vt:lpstr>The dungeon</vt:lpstr>
      <vt:lpstr>Here is the jail of Chaumont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Chaumont city Haute-Marne  Champagne-Bourgone  </dc:title>
  <dc:creator>ADMIN4</dc:creator>
  <cp:lastModifiedBy>ADMIN4</cp:lastModifiedBy>
  <cp:revision>21</cp:revision>
  <dcterms:created xsi:type="dcterms:W3CDTF">2017-03-22T10:08:04Z</dcterms:created>
  <dcterms:modified xsi:type="dcterms:W3CDTF">2017-03-27T08:33:16Z</dcterms:modified>
</cp:coreProperties>
</file>