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2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666704" y="2743200"/>
            <a:ext cx="521661" cy="11474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dirty="0"/>
              <a:t>MY DAILY ROUTINE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ALEJANDRO SANCHEZ AND JESÚS GIL 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93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THE BREAKFAST</a:t>
            </a:r>
            <a:endParaRPr lang="es-ES" sz="32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and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get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 dressed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we put on our clothes and we have breakfast.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breakfast 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all.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When we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finish,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go to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school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41" y="1342192"/>
            <a:ext cx="2849518" cy="36227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4" y="3877083"/>
            <a:ext cx="3149153" cy="1983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71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GO TO SCHOOL </a:t>
            </a:r>
            <a:endParaRPr lang="es-ES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323012" y="2991987"/>
            <a:ext cx="113814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es-E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ES" sz="160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highschool</a:t>
            </a:r>
            <a:r>
              <a:rPr lang="es-E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  <a:r>
              <a:rPr lang="es-E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minutes to </a:t>
            </a:r>
            <a:r>
              <a:rPr lang="es-ES" sz="160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  <a:r>
              <a:rPr lang="es-E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endParaRPr lang="es-ES" sz="16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usually go a little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 we can spend some time with the classmates before starting the class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 past eight,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class, we have two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breaks. We finish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quarter to three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When we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finish,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lunch.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60" y="2856720"/>
            <a:ext cx="2572287" cy="17081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47" y="560388"/>
            <a:ext cx="2857500" cy="2076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7" y="4784761"/>
            <a:ext cx="2857500" cy="1860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25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63" y="873136"/>
            <a:ext cx="2769472" cy="2475908"/>
          </a:xfrm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/>
              <a:t>When </a:t>
            </a:r>
            <a:r>
              <a:rPr lang="en-US" sz="1600" dirty="0"/>
              <a:t>we got </a:t>
            </a:r>
            <a:r>
              <a:rPr lang="en-US" sz="1600" dirty="0" smtClean="0"/>
              <a:t>home, </a:t>
            </a:r>
            <a:r>
              <a:rPr lang="en-US" sz="1600" dirty="0"/>
              <a:t>we </a:t>
            </a:r>
            <a:r>
              <a:rPr lang="en-US" sz="1600" dirty="0" smtClean="0"/>
              <a:t>start </a:t>
            </a:r>
            <a:r>
              <a:rPr lang="en-US" sz="1600" dirty="0"/>
              <a:t>to </a:t>
            </a:r>
            <a:r>
              <a:rPr lang="en-US" sz="1600" dirty="0" smtClean="0"/>
              <a:t>have lunch, </a:t>
            </a:r>
            <a:r>
              <a:rPr lang="en-US" sz="1600" dirty="0"/>
              <a:t>and when we </a:t>
            </a:r>
            <a:r>
              <a:rPr lang="en-US" sz="1600" dirty="0" smtClean="0"/>
              <a:t>finish, </a:t>
            </a:r>
            <a:r>
              <a:rPr lang="en-US" sz="1600" dirty="0"/>
              <a:t>we </a:t>
            </a:r>
            <a:r>
              <a:rPr lang="en-US" sz="1600" dirty="0" smtClean="0"/>
              <a:t>help to </a:t>
            </a:r>
            <a:r>
              <a:rPr lang="en-US" sz="1600" dirty="0"/>
              <a:t>pick up the table</a:t>
            </a:r>
          </a:p>
          <a:p>
            <a:r>
              <a:rPr lang="en-US" sz="1600" dirty="0" smtClean="0"/>
              <a:t>When </a:t>
            </a:r>
            <a:r>
              <a:rPr lang="en-US" sz="1600" dirty="0"/>
              <a:t>I finish </a:t>
            </a:r>
            <a:r>
              <a:rPr lang="en-US" sz="1600" dirty="0" smtClean="0"/>
              <a:t>, I </a:t>
            </a:r>
            <a:r>
              <a:rPr lang="en-US" sz="1600" dirty="0"/>
              <a:t>start to do my class tasks and to study for the next </a:t>
            </a:r>
            <a:r>
              <a:rPr lang="en-US" sz="1600" dirty="0" smtClean="0"/>
              <a:t>exams.</a:t>
            </a:r>
            <a:endParaRPr lang="en-US" sz="1600" dirty="0"/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/>
              <a:t>THE LUNCH AND </a:t>
            </a:r>
            <a:r>
              <a:rPr lang="es-ES" sz="3200" dirty="0"/>
              <a:t>HOMEWORK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57" y="3801984"/>
            <a:ext cx="2362200" cy="2667000"/>
          </a:xfrm>
          <a:prstGeom prst="rect">
            <a:avLst/>
          </a:prstGeom>
        </p:spPr>
      </p:pic>
      <p:pic>
        <p:nvPicPr>
          <p:cNvPr id="3074" name="Picture 2" descr="C:\Users\usuario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21" y="3629023"/>
            <a:ext cx="2403722" cy="2936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25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IN THE </a:t>
            </a:r>
            <a:r>
              <a:rPr lang="es-ES" sz="3200" dirty="0" smtClean="0"/>
              <a:t>AFTERNOON…</a:t>
            </a:r>
            <a:endParaRPr lang="es-ES" sz="3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1600" dirty="0">
              <a:cs typeface="Arial" panose="020B0604020202020204" pitchFamily="34" charset="0"/>
            </a:endParaRPr>
          </a:p>
          <a:p>
            <a:r>
              <a:rPr lang="en-US" sz="1600" dirty="0">
                <a:cs typeface="Arial" panose="020B0604020202020204" pitchFamily="34" charset="0"/>
              </a:rPr>
              <a:t>When I finish all my </a:t>
            </a:r>
            <a:r>
              <a:rPr lang="en-US" sz="1600" dirty="0" smtClean="0">
                <a:cs typeface="Arial" panose="020B0604020202020204" pitchFamily="34" charset="0"/>
              </a:rPr>
              <a:t>duties, </a:t>
            </a:r>
            <a:r>
              <a:rPr lang="en-US" sz="1600" dirty="0">
                <a:cs typeface="Arial" panose="020B0604020202020204" pitchFamily="34" charset="0"/>
              </a:rPr>
              <a:t>I usually do some kind of </a:t>
            </a:r>
            <a:r>
              <a:rPr lang="en-US" sz="1600" dirty="0" smtClean="0">
                <a:cs typeface="Arial" panose="020B0604020202020204" pitchFamily="34" charset="0"/>
              </a:rPr>
              <a:t>sport: riding a bicycle </a:t>
            </a:r>
            <a:r>
              <a:rPr lang="en-US" sz="1600" dirty="0">
                <a:cs typeface="Arial" panose="020B0604020202020204" pitchFamily="34" charset="0"/>
              </a:rPr>
              <a:t>or </a:t>
            </a:r>
            <a:r>
              <a:rPr lang="en-US" sz="1600" dirty="0" smtClean="0">
                <a:cs typeface="Arial" panose="020B0604020202020204" pitchFamily="34" charset="0"/>
              </a:rPr>
              <a:t>playing basketball</a:t>
            </a:r>
            <a:r>
              <a:rPr lang="en-US" sz="1600" dirty="0"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cs typeface="Arial" panose="020B0604020202020204" pitchFamily="34" charset="0"/>
            </a:endParaRPr>
          </a:p>
          <a:p>
            <a:r>
              <a:rPr lang="en-US" sz="1600" dirty="0">
                <a:cs typeface="Arial" panose="020B0604020202020204" pitchFamily="34" charset="0"/>
              </a:rPr>
              <a:t>After doing sports, you have to recover your strength, and for this you deserve it</a:t>
            </a:r>
            <a:r>
              <a:rPr lang="en-US" sz="1600" dirty="0" smtClean="0">
                <a:cs typeface="Arial" panose="020B0604020202020204" pitchFamily="34" charset="0"/>
              </a:rPr>
              <a:t>.</a:t>
            </a:r>
          </a:p>
          <a:p>
            <a:endParaRPr lang="en-US" sz="1600" dirty="0" smtClean="0">
              <a:cs typeface="Arial" panose="020B0604020202020204" pitchFamily="34" charset="0"/>
            </a:endParaRPr>
          </a:p>
          <a:p>
            <a:r>
              <a:rPr lang="en-US" sz="1600" dirty="0" smtClean="0">
                <a:cs typeface="Arial" panose="020B0604020202020204" pitchFamily="34" charset="0"/>
              </a:rPr>
              <a:t>After </a:t>
            </a:r>
            <a:r>
              <a:rPr lang="en-US" sz="1600" dirty="0">
                <a:cs typeface="Arial" panose="020B0604020202020204" pitchFamily="34" charset="0"/>
              </a:rPr>
              <a:t>doing sports </a:t>
            </a:r>
            <a:r>
              <a:rPr lang="en-US" sz="1600" dirty="0" smtClean="0">
                <a:cs typeface="Arial" panose="020B0604020202020204" pitchFamily="34" charset="0"/>
              </a:rPr>
              <a:t>we have a snake </a:t>
            </a:r>
            <a:r>
              <a:rPr lang="en-US" sz="1600" dirty="0">
                <a:cs typeface="Arial" panose="020B0604020202020204" pitchFamily="34" charset="0"/>
              </a:rPr>
              <a:t>to </a:t>
            </a:r>
            <a:r>
              <a:rPr lang="en-US" sz="1600" dirty="0" smtClean="0">
                <a:cs typeface="Arial" panose="020B0604020202020204" pitchFamily="34" charset="0"/>
              </a:rPr>
              <a:t>recover forces.</a:t>
            </a:r>
          </a:p>
          <a:p>
            <a:r>
              <a:rPr lang="en-US" sz="1600" dirty="0">
                <a:cs typeface="Arial" panose="020B0604020202020204" pitchFamily="34" charset="0"/>
              </a:rPr>
              <a:t>Later </a:t>
            </a:r>
            <a:r>
              <a:rPr lang="en-US" sz="1600" dirty="0" smtClean="0">
                <a:cs typeface="Arial" panose="020B0604020202020204" pitchFamily="34" charset="0"/>
              </a:rPr>
              <a:t>on, </a:t>
            </a:r>
            <a:r>
              <a:rPr lang="en-US" sz="1600" dirty="0">
                <a:cs typeface="Arial" panose="020B0604020202020204" pitchFamily="34" charset="0"/>
              </a:rPr>
              <a:t>I usually read a book and </a:t>
            </a:r>
            <a:r>
              <a:rPr lang="en-US" sz="1600" dirty="0" smtClean="0">
                <a:cs typeface="Arial" panose="020B0604020202020204" pitchFamily="34" charset="0"/>
              </a:rPr>
              <a:t>we rest </a:t>
            </a:r>
            <a:r>
              <a:rPr lang="en-US" sz="1600" dirty="0">
                <a:cs typeface="Arial" panose="020B0604020202020204" pitchFamily="34" charset="0"/>
              </a:rPr>
              <a:t>until dinner time.</a:t>
            </a:r>
          </a:p>
          <a:p>
            <a:endParaRPr lang="en-US" sz="1600" dirty="0"/>
          </a:p>
          <a:p>
            <a:r>
              <a:rPr lang="en-US" sz="1600" dirty="0">
                <a:cs typeface="Arial" panose="020B0604020202020204" pitchFamily="34" charset="0"/>
              </a:rPr>
              <a:t>After </a:t>
            </a:r>
            <a:r>
              <a:rPr lang="en-US" sz="1600" dirty="0" smtClean="0">
                <a:cs typeface="Arial" panose="020B0604020202020204" pitchFamily="34" charset="0"/>
              </a:rPr>
              <a:t> having dinner </a:t>
            </a:r>
            <a:r>
              <a:rPr lang="en-US" sz="1600" dirty="0">
                <a:cs typeface="Arial" panose="020B0604020202020204" pitchFamily="34" charset="0"/>
              </a:rPr>
              <a:t>with my </a:t>
            </a:r>
            <a:r>
              <a:rPr lang="en-US" sz="1600" dirty="0" smtClean="0">
                <a:cs typeface="Arial" panose="020B0604020202020204" pitchFamily="34" charset="0"/>
              </a:rPr>
              <a:t>family, </a:t>
            </a:r>
            <a:r>
              <a:rPr lang="en-US" sz="1600" dirty="0">
                <a:cs typeface="Arial" panose="020B0604020202020204" pitchFamily="34" charset="0"/>
              </a:rPr>
              <a:t>I watch a little TV and go to sleep.</a:t>
            </a:r>
          </a:p>
          <a:p>
            <a:endParaRPr lang="en-US" sz="1600" dirty="0">
              <a:cs typeface="Arial" panose="020B0604020202020204" pitchFamily="34" charset="0"/>
            </a:endParaRPr>
          </a:p>
          <a:p>
            <a:endParaRPr lang="en-US" dirty="0"/>
          </a:p>
          <a:p>
            <a:endParaRPr lang="es-ES" dirty="0"/>
          </a:p>
        </p:txBody>
      </p:sp>
      <p:pic>
        <p:nvPicPr>
          <p:cNvPr id="7" name="Imagen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50" y="1249728"/>
            <a:ext cx="4320042" cy="2560850"/>
          </a:xfrm>
          <a:prstGeom prst="rect">
            <a:avLst/>
          </a:prstGeom>
        </p:spPr>
      </p:pic>
      <p:pic>
        <p:nvPicPr>
          <p:cNvPr id="2050" name="Picture 2" descr="C:\Users\usuario\Desktop\hombre-durmie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61" y="4406365"/>
            <a:ext cx="3588740" cy="221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171</Words>
  <Application>Microsoft Office PowerPoint</Application>
  <PresentationFormat>Personalizado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Espiral</vt:lpstr>
      <vt:lpstr>MY DAILY ROUTINE</vt:lpstr>
      <vt:lpstr>THE BREAKFAST</vt:lpstr>
      <vt:lpstr>GO TO SCHOOL </vt:lpstr>
      <vt:lpstr>THE LUNCH AND HOMEWORK </vt:lpstr>
      <vt:lpstr>IN THE AFTERNOON…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pc_7</dc:creator>
  <cp:lastModifiedBy>usuario</cp:lastModifiedBy>
  <cp:revision>8</cp:revision>
  <dcterms:created xsi:type="dcterms:W3CDTF">2017-02-24T07:22:49Z</dcterms:created>
  <dcterms:modified xsi:type="dcterms:W3CDTF">2017-03-03T15:15:09Z</dcterms:modified>
</cp:coreProperties>
</file>