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146E-4F4A-4C2F-B40A-6441A1DC1435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584F-EE25-42BA-B546-84A64070A8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4653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146E-4F4A-4C2F-B40A-6441A1DC1435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584F-EE25-42BA-B546-84A64070A8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737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146E-4F4A-4C2F-B40A-6441A1DC1435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584F-EE25-42BA-B546-84A64070A8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744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146E-4F4A-4C2F-B40A-6441A1DC1435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584F-EE25-42BA-B546-84A64070A8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9145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146E-4F4A-4C2F-B40A-6441A1DC1435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584F-EE25-42BA-B546-84A64070A8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9642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146E-4F4A-4C2F-B40A-6441A1DC1435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584F-EE25-42BA-B546-84A64070A8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5760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146E-4F4A-4C2F-B40A-6441A1DC1435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584F-EE25-42BA-B546-84A64070A8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3888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146E-4F4A-4C2F-B40A-6441A1DC1435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584F-EE25-42BA-B546-84A64070A8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2570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146E-4F4A-4C2F-B40A-6441A1DC1435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584F-EE25-42BA-B546-84A64070A8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4065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146E-4F4A-4C2F-B40A-6441A1DC1435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584F-EE25-42BA-B546-84A64070A8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398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146E-4F4A-4C2F-B40A-6441A1DC1435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584F-EE25-42BA-B546-84A64070A8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2886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146E-4F4A-4C2F-B40A-6441A1DC1435}" type="datetimeFigureOut">
              <a:rPr lang="es-ES" smtClean="0"/>
              <a:pPr/>
              <a:t>19/02/2017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584F-EE25-42BA-B546-84A64070A8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5634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Music</a:t>
            </a:r>
            <a:r>
              <a:rPr lang="es-ES" dirty="0" smtClean="0"/>
              <a:t> in </a:t>
            </a:r>
            <a:r>
              <a:rPr lang="es-ES" dirty="0" err="1" smtClean="0"/>
              <a:t>Spain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Serafín Fernández Noguera</a:t>
            </a:r>
          </a:p>
        </p:txBody>
      </p:sp>
    </p:spTree>
    <p:extLst>
      <p:ext uri="{BB962C8B-B14F-4D97-AF65-F5344CB8AC3E}">
        <p14:creationId xmlns="" xmlns:p14="http://schemas.microsoft.com/office/powerpoint/2010/main" val="23739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TYPES OF MUSIC IN SPAIN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Flamenco: </a:t>
            </a:r>
            <a:r>
              <a:rPr lang="es-ES" sz="2000" dirty="0" err="1" smtClean="0"/>
              <a:t>This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traditional</a:t>
            </a:r>
            <a:r>
              <a:rPr lang="es-ES" sz="2000" dirty="0" smtClean="0"/>
              <a:t> folklore </a:t>
            </a:r>
            <a:r>
              <a:rPr lang="es-ES" sz="2000" dirty="0" err="1" smtClean="0"/>
              <a:t>type</a:t>
            </a:r>
            <a:r>
              <a:rPr lang="es-ES" sz="2000" dirty="0" smtClean="0"/>
              <a:t> </a:t>
            </a:r>
            <a:r>
              <a:rPr lang="es-ES" sz="2000" dirty="0" smtClean="0"/>
              <a:t>of </a:t>
            </a:r>
            <a:r>
              <a:rPr lang="es-ES" sz="2000" dirty="0" err="1" smtClean="0"/>
              <a:t>music</a:t>
            </a:r>
            <a:r>
              <a:rPr lang="es-ES" sz="2000" dirty="0" smtClean="0"/>
              <a:t> in </a:t>
            </a:r>
            <a:r>
              <a:rPr lang="es-ES" sz="2000" dirty="0" err="1" smtClean="0"/>
              <a:t>Andalusia</a:t>
            </a:r>
            <a:r>
              <a:rPr lang="es-ES" sz="2000" dirty="0" smtClean="0"/>
              <a:t>. </a:t>
            </a:r>
            <a:r>
              <a:rPr lang="es-ES" sz="2000" dirty="0" err="1" smtClean="0"/>
              <a:t>This</a:t>
            </a:r>
            <a:r>
              <a:rPr lang="es-ES" sz="2000" dirty="0" smtClean="0"/>
              <a:t> </a:t>
            </a:r>
            <a:r>
              <a:rPr lang="es-ES" sz="2000" dirty="0" err="1" smtClean="0"/>
              <a:t>kind</a:t>
            </a:r>
            <a:r>
              <a:rPr lang="es-ES" sz="2000" dirty="0" smtClean="0"/>
              <a:t> of art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very</a:t>
            </a:r>
            <a:r>
              <a:rPr lang="es-ES" sz="2000" dirty="0" smtClean="0"/>
              <a:t> </a:t>
            </a:r>
            <a:r>
              <a:rPr lang="es-ES" sz="2000" dirty="0" err="1" smtClean="0"/>
              <a:t>admired</a:t>
            </a:r>
            <a:r>
              <a:rPr lang="es-ES" sz="2000" dirty="0" smtClean="0"/>
              <a:t> </a:t>
            </a:r>
            <a:r>
              <a:rPr lang="es-ES" sz="2000" dirty="0" err="1" smtClean="0"/>
              <a:t>by</a:t>
            </a:r>
            <a:r>
              <a:rPr lang="es-ES" sz="2000" dirty="0" smtClean="0"/>
              <a:t> </a:t>
            </a:r>
            <a:r>
              <a:rPr lang="es-ES" sz="2000" dirty="0" err="1" smtClean="0"/>
              <a:t>some</a:t>
            </a:r>
            <a:r>
              <a:rPr lang="es-ES" sz="2000" dirty="0" smtClean="0"/>
              <a:t> </a:t>
            </a:r>
            <a:r>
              <a:rPr lang="es-ES" sz="2000" dirty="0" err="1" smtClean="0"/>
              <a:t>citizens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2000" dirty="0" err="1" smtClean="0"/>
              <a:t>Andalusia</a:t>
            </a:r>
            <a:r>
              <a:rPr lang="es-ES" sz="2000" dirty="0" smtClean="0"/>
              <a:t>. </a:t>
            </a:r>
            <a:r>
              <a:rPr lang="es-ES" sz="2000" dirty="0" err="1" smtClean="0"/>
              <a:t>Camaron</a:t>
            </a:r>
            <a:r>
              <a:rPr lang="es-ES" sz="2000" dirty="0" smtClean="0"/>
              <a:t> de la Isla and Paco de Lucía are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most</a:t>
            </a:r>
            <a:r>
              <a:rPr lang="es-ES" sz="2000" dirty="0" smtClean="0"/>
              <a:t> </a:t>
            </a:r>
            <a:r>
              <a:rPr lang="es-ES" sz="2000" dirty="0" err="1" smtClean="0"/>
              <a:t>important</a:t>
            </a:r>
            <a:r>
              <a:rPr lang="es-ES" sz="2000" dirty="0" smtClean="0"/>
              <a:t> </a:t>
            </a:r>
            <a:r>
              <a:rPr lang="es-ES" sz="2000" dirty="0" smtClean="0"/>
              <a:t>flamenco </a:t>
            </a:r>
            <a:r>
              <a:rPr lang="es-ES" sz="2000" dirty="0" err="1" smtClean="0"/>
              <a:t>singers</a:t>
            </a:r>
            <a:r>
              <a:rPr lang="es-ES" sz="2000" dirty="0" smtClean="0"/>
              <a:t> and </a:t>
            </a:r>
            <a:r>
              <a:rPr lang="es-ES" sz="2000" dirty="0" err="1" smtClean="0"/>
              <a:t>musicians</a:t>
            </a:r>
            <a:r>
              <a:rPr lang="es-ES" sz="2000" dirty="0" smtClean="0"/>
              <a:t>.</a:t>
            </a:r>
            <a:endParaRPr lang="es-ES" sz="2000" dirty="0" smtClean="0"/>
          </a:p>
          <a:p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37447"/>
            <a:ext cx="32385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083384" cy="24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815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POP AND ROCK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Pop and </a:t>
            </a:r>
            <a:r>
              <a:rPr lang="es-ES" sz="2000" dirty="0" smtClean="0"/>
              <a:t>rock are </a:t>
            </a:r>
            <a:r>
              <a:rPr lang="es-ES" sz="2000" dirty="0" err="1" smtClean="0"/>
              <a:t>two</a:t>
            </a:r>
            <a:r>
              <a:rPr lang="es-ES" sz="2000" dirty="0" smtClean="0"/>
              <a:t> </a:t>
            </a:r>
            <a:r>
              <a:rPr lang="es-ES" sz="2000" dirty="0" err="1" smtClean="0"/>
              <a:t>types</a:t>
            </a:r>
            <a:r>
              <a:rPr lang="es-ES" sz="2000" dirty="0" smtClean="0"/>
              <a:t> </a:t>
            </a:r>
            <a:r>
              <a:rPr lang="es-ES" sz="2000" dirty="0" smtClean="0"/>
              <a:t>of </a:t>
            </a:r>
            <a:r>
              <a:rPr lang="es-ES" sz="2000" dirty="0" err="1" smtClean="0"/>
              <a:t>music</a:t>
            </a:r>
            <a:r>
              <a:rPr lang="es-ES" sz="2000" dirty="0" smtClean="0"/>
              <a:t> </a:t>
            </a:r>
            <a:r>
              <a:rPr lang="es-ES" sz="2000" dirty="0" err="1" smtClean="0"/>
              <a:t>which</a:t>
            </a:r>
            <a:r>
              <a:rPr lang="es-ES" sz="2000" dirty="0" smtClean="0"/>
              <a:t> are </a:t>
            </a:r>
            <a:r>
              <a:rPr lang="es-ES" sz="2000" dirty="0" err="1" smtClean="0"/>
              <a:t>very</a:t>
            </a:r>
            <a:r>
              <a:rPr lang="es-ES" sz="2000" dirty="0" smtClean="0"/>
              <a:t> </a:t>
            </a:r>
            <a:r>
              <a:rPr lang="es-ES" sz="2000" dirty="0" err="1" smtClean="0"/>
              <a:t>important</a:t>
            </a:r>
            <a:r>
              <a:rPr lang="es-ES" sz="2000" dirty="0" smtClean="0"/>
              <a:t> </a:t>
            </a:r>
            <a:r>
              <a:rPr lang="es-ES" sz="2000" dirty="0" smtClean="0"/>
              <a:t>in Spain </a:t>
            </a:r>
            <a:r>
              <a:rPr lang="es-ES" sz="2000" dirty="0" err="1" smtClean="0"/>
              <a:t>nowadays</a:t>
            </a:r>
            <a:r>
              <a:rPr lang="es-ES" sz="2000" dirty="0" smtClean="0"/>
              <a:t>.</a:t>
            </a:r>
            <a:endParaRPr lang="es-ES" sz="2000" dirty="0" smtClean="0"/>
          </a:p>
          <a:p>
            <a:r>
              <a:rPr lang="es-ES" sz="2000" dirty="0" smtClean="0"/>
              <a:t>Alejandro Sanz, Julio Iglesias and David </a:t>
            </a:r>
            <a:r>
              <a:rPr lang="es-ES" sz="2000" dirty="0" err="1" smtClean="0"/>
              <a:t>Bisbal</a:t>
            </a:r>
            <a:r>
              <a:rPr lang="es-ES" sz="2000" dirty="0" smtClean="0"/>
              <a:t> are </a:t>
            </a:r>
            <a:r>
              <a:rPr lang="es-ES" sz="2000" dirty="0" err="1" smtClean="0"/>
              <a:t>some</a:t>
            </a:r>
            <a:r>
              <a:rPr lang="es-ES" sz="2000" dirty="0" smtClean="0"/>
              <a:t> </a:t>
            </a:r>
            <a:r>
              <a:rPr lang="es-ES" sz="2000" dirty="0" err="1" smtClean="0"/>
              <a:t>artists</a:t>
            </a:r>
            <a:r>
              <a:rPr lang="es-ES" sz="2000" dirty="0" smtClean="0"/>
              <a:t> </a:t>
            </a:r>
            <a:r>
              <a:rPr lang="es-ES" sz="2000" dirty="0" err="1" smtClean="0"/>
              <a:t>which</a:t>
            </a:r>
            <a:r>
              <a:rPr lang="es-ES" sz="2000" dirty="0" smtClean="0"/>
              <a:t> </a:t>
            </a:r>
            <a:r>
              <a:rPr lang="es-ES" sz="2000" dirty="0" err="1" smtClean="0"/>
              <a:t>have</a:t>
            </a:r>
            <a:r>
              <a:rPr lang="es-ES" sz="2000" dirty="0" smtClean="0"/>
              <a:t> a </a:t>
            </a:r>
            <a:r>
              <a:rPr lang="es-ES" sz="2000" dirty="0" err="1" smtClean="0"/>
              <a:t>great</a:t>
            </a:r>
            <a:r>
              <a:rPr lang="es-ES" sz="2000" dirty="0" smtClean="0"/>
              <a:t> </a:t>
            </a:r>
            <a:r>
              <a:rPr lang="es-ES" sz="2000" dirty="0" err="1" smtClean="0"/>
              <a:t>international</a:t>
            </a:r>
            <a:r>
              <a:rPr lang="es-ES" sz="2000" dirty="0" smtClean="0"/>
              <a:t> </a:t>
            </a:r>
            <a:r>
              <a:rPr lang="es-ES" sz="2000" dirty="0" err="1" smtClean="0"/>
              <a:t>career</a:t>
            </a:r>
            <a:r>
              <a:rPr lang="es-ES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97558"/>
            <a:ext cx="3575298" cy="200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08" y="2996952"/>
            <a:ext cx="2952328" cy="261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9518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91</Words>
  <Application>Microsoft Office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Music in Spain</vt:lpstr>
      <vt:lpstr>TYPES OF MUSIC IN SPAIN</vt:lpstr>
      <vt:lpstr>POP AND ROCK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in Spain</dc:title>
  <dc:creator>Alumno</dc:creator>
  <cp:lastModifiedBy>usuario</cp:lastModifiedBy>
  <cp:revision>8</cp:revision>
  <dcterms:created xsi:type="dcterms:W3CDTF">2017-02-13T13:16:51Z</dcterms:created>
  <dcterms:modified xsi:type="dcterms:W3CDTF">2017-02-19T19:46:46Z</dcterms:modified>
</cp:coreProperties>
</file>