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26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D66C94-0AE0-4294-A516-ECEFD9B032D3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FA235D-17B9-4F5F-902C-FDA02B712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000" dirty="0" smtClean="0"/>
              <a:t>My  High school</a:t>
            </a:r>
            <a:endParaRPr lang="fr-FR" sz="5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Lycée Edme Bouchardon</a:t>
            </a:r>
            <a:endParaRPr lang="fr-FR" dirty="0"/>
          </a:p>
        </p:txBody>
      </p:sp>
      <p:pic>
        <p:nvPicPr>
          <p:cNvPr id="7170" name="Picture 2" descr="Résultat de recherche d'images pour &quot;lycee bouchard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444669" cy="3257538"/>
          </a:xfrm>
          <a:prstGeom prst="rect">
            <a:avLst/>
          </a:prstGeom>
          <a:noFill/>
        </p:spPr>
      </p:pic>
      <p:pic>
        <p:nvPicPr>
          <p:cNvPr id="7172" name="Picture 4" descr="Résultat de recherche d'images pour &quot;lycee bouchardo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71942"/>
            <a:ext cx="3743988" cy="25050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3686172" cy="57413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We have a entrance hall for the students That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smtClean="0"/>
              <a:t>use mobile phone, look the informations.</a:t>
            </a:r>
            <a:endParaRPr lang="fr-FR" dirty="0"/>
          </a:p>
        </p:txBody>
      </p:sp>
      <p:pic>
        <p:nvPicPr>
          <p:cNvPr id="7" name="Espace réservé du contenu 3" descr="20170322_114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70583" y="1516037"/>
            <a:ext cx="4317973" cy="2428860"/>
          </a:xfrm>
          <a:prstGeom prst="rect">
            <a:avLst/>
          </a:prstGeom>
        </p:spPr>
      </p:pic>
      <p:pic>
        <p:nvPicPr>
          <p:cNvPr id="8" name="Image 7" descr="20170322_114410.jpg"/>
          <p:cNvPicPr>
            <a:picLocks noChangeAspect="1"/>
          </p:cNvPicPr>
          <p:nvPr/>
        </p:nvPicPr>
        <p:blipFill>
          <a:blip r:embed="rId3" cstate="print"/>
          <a:srcRect b="43333"/>
          <a:stretch>
            <a:fillRect/>
          </a:stretch>
        </p:blipFill>
        <p:spPr>
          <a:xfrm>
            <a:off x="4071934" y="2071678"/>
            <a:ext cx="2357441" cy="24288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3114668" cy="60271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There is  a </a:t>
            </a:r>
            <a:r>
              <a:rPr lang="fr-FR" dirty="0" smtClean="0"/>
              <a:t>c</a:t>
            </a:r>
            <a:r>
              <a:rPr lang="fr-FR" dirty="0" smtClean="0"/>
              <a:t>afeteria </a:t>
            </a:r>
            <a:r>
              <a:rPr lang="fr-FR" dirty="0" smtClean="0"/>
              <a:t>for the breaks,where We can buy to eat as the drinks, chocolate bread…</a:t>
            </a:r>
            <a:endParaRPr lang="fr-FR" dirty="0"/>
          </a:p>
        </p:txBody>
      </p:sp>
      <p:pic>
        <p:nvPicPr>
          <p:cNvPr id="4" name="Image 3" descr="20170322_113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642918"/>
            <a:ext cx="2571768" cy="457203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034" y="500042"/>
            <a:ext cx="2786082" cy="5884256"/>
          </a:xfrm>
        </p:spPr>
        <p:txBody>
          <a:bodyPr/>
          <a:lstStyle/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a CDI for </a:t>
            </a:r>
            <a:r>
              <a:rPr lang="fr-FR" dirty="0" err="1" smtClean="0"/>
              <a:t>read</a:t>
            </a:r>
            <a:r>
              <a:rPr lang="fr-FR" dirty="0" smtClean="0"/>
              <a:t> , do </a:t>
            </a:r>
            <a:r>
              <a:rPr lang="fr-FR" dirty="0" err="1" smtClean="0"/>
              <a:t>homework</a:t>
            </a:r>
            <a:r>
              <a:rPr lang="fr-FR" dirty="0" smtClean="0"/>
              <a:t> , go to computer . </a:t>
            </a:r>
            <a:endParaRPr lang="fr-FR" dirty="0"/>
          </a:p>
        </p:txBody>
      </p:sp>
      <p:pic>
        <p:nvPicPr>
          <p:cNvPr id="3" name="Image 2" descr="20170322_112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71900" y="500010"/>
            <a:ext cx="4357654" cy="3643338"/>
          </a:xfrm>
          <a:prstGeom prst="rect">
            <a:avLst/>
          </a:prstGeom>
        </p:spPr>
      </p:pic>
      <p:pic>
        <p:nvPicPr>
          <p:cNvPr id="4" name="Image 3" descr="20170322_112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198414" y="3159116"/>
            <a:ext cx="3317866" cy="24288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842946"/>
          </a:xfrm>
        </p:spPr>
        <p:txBody>
          <a:bodyPr/>
          <a:lstStyle/>
          <a:p>
            <a:pPr algn="ctr"/>
            <a:r>
              <a:rPr lang="fr-FR" dirty="0" err="1" smtClean="0"/>
              <a:t>infirmary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go to </a:t>
            </a:r>
            <a:r>
              <a:rPr lang="fr-FR" dirty="0" err="1" smtClean="0"/>
              <a:t>infirmary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sick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Espace réservé du contenu 4" descr="20170322_1126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78620" y="2821770"/>
            <a:ext cx="4357718" cy="2714630"/>
          </a:xfrm>
        </p:spPr>
      </p:pic>
      <p:pic>
        <p:nvPicPr>
          <p:cNvPr id="6" name="Image 5" descr="20170322_112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40791" y="1331317"/>
            <a:ext cx="3948566" cy="271464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609584"/>
          </a:xfrm>
        </p:spPr>
        <p:txBody>
          <a:bodyPr/>
          <a:lstStyle/>
          <a:p>
            <a:pPr algn="ctr"/>
            <a:r>
              <a:rPr lang="fr-FR" dirty="0" smtClean="0"/>
              <a:t>The home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4442" y="1571612"/>
            <a:ext cx="5114778" cy="4357718"/>
          </a:xfrm>
        </p:spPr>
        <p:txBody>
          <a:bodyPr/>
          <a:lstStyle/>
          <a:p>
            <a:pPr algn="l"/>
            <a:r>
              <a:rPr lang="fr-FR" dirty="0" err="1" smtClean="0"/>
              <a:t>We</a:t>
            </a:r>
            <a:r>
              <a:rPr lang="fr-FR" dirty="0" smtClean="0"/>
              <a:t> have a home 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 </a:t>
            </a:r>
            <a:r>
              <a:rPr lang="fr-FR" dirty="0" err="1" smtClean="0"/>
              <a:t>billiards</a:t>
            </a:r>
            <a:r>
              <a:rPr lang="fr-FR" dirty="0" smtClean="0"/>
              <a:t> , talk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friends</a:t>
            </a:r>
            <a:r>
              <a:rPr lang="fr-FR" dirty="0" smtClean="0"/>
              <a:t> , </a:t>
            </a:r>
            <a:r>
              <a:rPr lang="fr-FR" dirty="0" err="1" smtClean="0"/>
              <a:t>read</a:t>
            </a:r>
            <a:r>
              <a:rPr lang="fr-FR" dirty="0" smtClean="0"/>
              <a:t> BD , </a:t>
            </a:r>
            <a:r>
              <a:rPr lang="fr-FR" dirty="0" err="1" smtClean="0"/>
              <a:t>play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games</a:t>
            </a:r>
            <a:r>
              <a:rPr lang="fr-FR" dirty="0" smtClean="0"/>
              <a:t> and use phone . </a:t>
            </a:r>
          </a:p>
          <a:p>
            <a:pPr algn="l"/>
            <a:endParaRPr lang="fr-FR" dirty="0" smtClean="0"/>
          </a:p>
          <a:p>
            <a:pPr algn="l"/>
            <a:endParaRPr lang="fr-FR" dirty="0"/>
          </a:p>
        </p:txBody>
      </p:sp>
      <p:pic>
        <p:nvPicPr>
          <p:cNvPr id="4" name="Image 3" descr="20170322_113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5298" y="3128380"/>
            <a:ext cx="3881487" cy="291109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4214842" cy="7143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school</a:t>
            </a:r>
            <a:r>
              <a:rPr lang="fr-FR" dirty="0" smtClean="0"/>
              <a:t> cafeteria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28662" y="1214422"/>
            <a:ext cx="3429000" cy="3929090"/>
          </a:xfrm>
        </p:spPr>
        <p:txBody>
          <a:bodyPr>
            <a:normAutofit/>
          </a:bodyPr>
          <a:lstStyle/>
          <a:p>
            <a:endParaRPr lang="fr-FR" sz="1800" dirty="0" smtClean="0">
              <a:solidFill>
                <a:schemeClr val="bg1"/>
              </a:solidFill>
            </a:endParaRPr>
          </a:p>
          <a:p>
            <a:r>
              <a:rPr lang="fr-FR" sz="1800" dirty="0" smtClean="0">
                <a:solidFill>
                  <a:schemeClr val="bg1"/>
                </a:solidFill>
              </a:rPr>
              <a:t>The </a:t>
            </a:r>
            <a:r>
              <a:rPr lang="fr-FR" sz="1800" dirty="0" err="1" smtClean="0">
                <a:solidFill>
                  <a:schemeClr val="bg1"/>
                </a:solidFill>
              </a:rPr>
              <a:t>school</a:t>
            </a:r>
            <a:r>
              <a:rPr lang="fr-FR" sz="1800" dirty="0" smtClean="0">
                <a:solidFill>
                  <a:schemeClr val="bg1"/>
                </a:solidFill>
              </a:rPr>
              <a:t> cafeteria </a:t>
            </a:r>
            <a:r>
              <a:rPr lang="fr-FR" sz="1800" dirty="0" err="1" smtClean="0">
                <a:solidFill>
                  <a:schemeClr val="bg1"/>
                </a:solidFill>
              </a:rPr>
              <a:t>is</a:t>
            </a:r>
            <a:r>
              <a:rPr lang="fr-FR" sz="1800" dirty="0" smtClean="0">
                <a:solidFill>
                  <a:schemeClr val="bg1"/>
                </a:solidFill>
              </a:rPr>
              <a:t> for </a:t>
            </a:r>
            <a:r>
              <a:rPr lang="fr-FR" sz="1800" dirty="0" smtClean="0">
                <a:solidFill>
                  <a:schemeClr val="bg1"/>
                </a:solidFill>
              </a:rPr>
              <a:t>the </a:t>
            </a:r>
            <a:r>
              <a:rPr lang="fr-FR" sz="1800" dirty="0" err="1" smtClean="0">
                <a:solidFill>
                  <a:schemeClr val="bg1"/>
                </a:solidFill>
              </a:rPr>
              <a:t>interns</a:t>
            </a:r>
            <a:r>
              <a:rPr lang="fr-FR" sz="1800" dirty="0" smtClean="0">
                <a:solidFill>
                  <a:schemeClr val="bg1"/>
                </a:solidFill>
              </a:rPr>
              <a:t> ,</a:t>
            </a:r>
            <a:r>
              <a:rPr lang="fr-FR" sz="1800" dirty="0" smtClean="0">
                <a:solidFill>
                  <a:schemeClr val="bg1"/>
                </a:solidFill>
              </a:rPr>
              <a:t> the </a:t>
            </a:r>
            <a:r>
              <a:rPr lang="fr-FR" sz="1800" dirty="0" err="1" smtClean="0">
                <a:solidFill>
                  <a:schemeClr val="bg1"/>
                </a:solidFill>
              </a:rPr>
              <a:t>half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boarders</a:t>
            </a:r>
            <a:r>
              <a:rPr lang="fr-FR" sz="1800" dirty="0" smtClean="0">
                <a:solidFill>
                  <a:schemeClr val="bg1"/>
                </a:solidFill>
              </a:rPr>
              <a:t> and </a:t>
            </a:r>
            <a:r>
              <a:rPr lang="fr-FR" sz="1800" dirty="0" smtClean="0">
                <a:solidFill>
                  <a:schemeClr val="bg1"/>
                </a:solidFill>
              </a:rPr>
              <a:t>the </a:t>
            </a:r>
            <a:r>
              <a:rPr lang="fr-FR" sz="1800" dirty="0" err="1" smtClean="0">
                <a:solidFill>
                  <a:schemeClr val="bg1"/>
                </a:solidFill>
              </a:rPr>
              <a:t>external</a:t>
            </a:r>
            <a:r>
              <a:rPr lang="fr-FR" sz="1800" dirty="0" smtClean="0">
                <a:solidFill>
                  <a:schemeClr val="bg1"/>
                </a:solidFill>
              </a:rPr>
              <a:t> . There are </a:t>
            </a:r>
            <a:r>
              <a:rPr lang="en-US" sz="1800" dirty="0" smtClean="0">
                <a:solidFill>
                  <a:schemeClr val="bg1"/>
                </a:solidFill>
              </a:rPr>
              <a:t>Two possible menus per </a:t>
            </a:r>
            <a:r>
              <a:rPr lang="en-US" sz="1800" dirty="0" smtClean="0">
                <a:solidFill>
                  <a:schemeClr val="bg1"/>
                </a:solidFill>
              </a:rPr>
              <a:t>day . 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5" name="Image 4" descr="20170322_113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14949" y="1071539"/>
            <a:ext cx="3857620" cy="342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119</Words>
  <Application>Microsoft Office PowerPoint</Application>
  <PresentationFormat>Affichage à l'écran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Opulent</vt:lpstr>
      <vt:lpstr>My  High school</vt:lpstr>
      <vt:lpstr>Diapositive 2</vt:lpstr>
      <vt:lpstr>Diapositive 3</vt:lpstr>
      <vt:lpstr>Diapositive 4</vt:lpstr>
      <vt:lpstr>infirmary</vt:lpstr>
      <vt:lpstr>The home</vt:lpstr>
      <vt:lpstr>The school cafeteria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High school</dc:title>
  <dc:creator>ADMIN4</dc:creator>
  <cp:lastModifiedBy>ADMIN4</cp:lastModifiedBy>
  <cp:revision>13</cp:revision>
  <dcterms:created xsi:type="dcterms:W3CDTF">2017-03-22T10:11:04Z</dcterms:created>
  <dcterms:modified xsi:type="dcterms:W3CDTF">2017-03-27T08:52:27Z</dcterms:modified>
</cp:coreProperties>
</file>