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139EAC-9402-4468-9675-B2204E153826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FC85496-21D9-4ADE-938E-F5D94E2554E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543800" cy="1524000"/>
          </a:xfrm>
        </p:spPr>
        <p:txBody>
          <a:bodyPr/>
          <a:lstStyle/>
          <a:p>
            <a:r>
              <a:rPr lang="es-ES" dirty="0" smtClean="0"/>
              <a:t>GASTRONOMY IN SPAIN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2000" y="3645024"/>
            <a:ext cx="6858000" cy="158417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MADE BY:</a:t>
            </a:r>
          </a:p>
          <a:p>
            <a:r>
              <a:rPr lang="es-ES" dirty="0" smtClean="0"/>
              <a:t>MARIO</a:t>
            </a:r>
          </a:p>
          <a:p>
            <a:r>
              <a:rPr lang="es-ES" dirty="0" smtClean="0"/>
              <a:t>AND</a:t>
            </a:r>
          </a:p>
          <a:p>
            <a:r>
              <a:rPr lang="es-ES" dirty="0" smtClean="0"/>
              <a:t>JOSE ANGEL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147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MIGAS</a:t>
            </a:r>
            <a:endParaRPr lang="es-ES" dirty="0"/>
          </a:p>
        </p:txBody>
      </p:sp>
      <p:pic>
        <p:nvPicPr>
          <p:cNvPr id="1026" name="Picture 2" descr="C:\Users\ALUMNO\Desktop\mig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00800" cy="478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692696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crumbs in a famous typical dish, </a:t>
            </a:r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which is </a:t>
            </a:r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made of bread, chorizo, peppers, garlic, bacon, chicken and many other things</a:t>
            </a:r>
            <a:endParaRPr lang="es-ES" sz="2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5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PAELLA</a:t>
            </a:r>
            <a:endParaRPr lang="es-ES" dirty="0"/>
          </a:p>
        </p:txBody>
      </p:sp>
      <p:pic>
        <p:nvPicPr>
          <p:cNvPr id="2050" name="Picture 2" descr="C:\Users\ALUMNO\Desktop\pae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588681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0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Paella is a typical dish in the Spanish </a:t>
            </a:r>
            <a:r>
              <a:rPr lang="en-US" sz="2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gastronomy. It </a:t>
            </a:r>
            <a:r>
              <a:rPr lang="en-US" sz="28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is made </a:t>
            </a:r>
            <a:r>
              <a:rPr lang="en-US" sz="2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with </a:t>
            </a:r>
            <a:r>
              <a:rPr lang="en-US" sz="28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rice, a sauce of vegetables and </a:t>
            </a:r>
            <a:r>
              <a:rPr lang="en-US" sz="2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it can </a:t>
            </a:r>
            <a:r>
              <a:rPr lang="en-US" sz="28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 made </a:t>
            </a:r>
            <a:r>
              <a:rPr lang="en-US" sz="2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with meat </a:t>
            </a:r>
            <a:r>
              <a:rPr lang="en-US" sz="28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(chicken, pork, rabbit) or seafood (prawns, squid, clams)</a:t>
            </a:r>
            <a:endParaRPr lang="es-ES" sz="28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7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POLLO ASADO</a:t>
            </a:r>
            <a:endParaRPr lang="es-ES" dirty="0"/>
          </a:p>
        </p:txBody>
      </p:sp>
      <p:pic>
        <p:nvPicPr>
          <p:cNvPr id="3074" name="Picture 2" descr="C:\Users\ALUMNO\Desktop\pol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6" y="548680"/>
            <a:ext cx="8140028" cy="469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3087216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chicken is a typical Spanish dish. It is roasted in a barbecue where they are roasted in some bars about 5 or 6 chickens at a time per bar. The chicken is seasoned with many species and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remains </a:t>
            </a: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very juicy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410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TORTILLA </a:t>
            </a:r>
            <a:r>
              <a:rPr lang="es-ES" dirty="0" smtClean="0"/>
              <a:t>DE PAPATAS</a:t>
            </a:r>
            <a:endParaRPr lang="es-ES" dirty="0"/>
          </a:p>
        </p:txBody>
      </p:sp>
      <p:pic>
        <p:nvPicPr>
          <p:cNvPr id="4098" name="Picture 2" descr="C:\Users\ALUMNO\Desktop\tortilla de patatas casi sin ace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7200"/>
            <a:ext cx="7776863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tortilla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is </a:t>
            </a: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very famous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dish, mainly in Andalusia. It  consists </a:t>
            </a: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potatoes </a:t>
            </a: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eggs and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onions</a:t>
            </a:r>
            <a:endParaRPr lang="es-ES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0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EMBUTIDOS</a:t>
            </a:r>
            <a:endParaRPr lang="es-ES" dirty="0"/>
          </a:p>
        </p:txBody>
      </p:sp>
      <p:pic>
        <p:nvPicPr>
          <p:cNvPr id="5122" name="Picture 2" descr="C:\Users\ALUMNO\Desktop\muerte sub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24195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410445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The sausages is a famous pickle that is made in all Spain there are many types and is usually pork, but there are also turkey, chicken ... Some examples of sausages are: sausage, blood sausage, salchichon, chistorra</a:t>
            </a:r>
            <a:endParaRPr lang="es-ES" sz="2800" b="1" dirty="0">
              <a:solidFill>
                <a:schemeClr val="bg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5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PLATO ALPUJARREÑO</a:t>
            </a:r>
            <a:endParaRPr lang="es-ES" dirty="0"/>
          </a:p>
        </p:txBody>
      </p:sp>
      <p:pic>
        <p:nvPicPr>
          <p:cNvPr id="6148" name="Picture 4" descr="C:\Users\ALUMNO\Desktop\dscf1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29724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418336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“El Plato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Alpujarreño”is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typical Spanish dish consisting of chorizo, eggs,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pepper, </a:t>
            </a:r>
            <a:r>
              <a:rPr lang="en-US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black pudding, ham and potatoes</a:t>
            </a:r>
            <a:endParaRPr lang="es-ES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7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COCIDO</a:t>
            </a:r>
            <a:endParaRPr lang="es-ES" dirty="0"/>
          </a:p>
        </p:txBody>
      </p:sp>
      <p:pic>
        <p:nvPicPr>
          <p:cNvPr id="7170" name="Picture 2" descr="C:\Users\ALUMNO\Desktop\cosidi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4664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340768"/>
            <a:ext cx="7543800" cy="323123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stew is one of the most famous dishes in Spain is a meal consisting of potatoes and sausages that is cooked for hours</a:t>
            </a:r>
            <a:endParaRPr lang="es-E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SALMOREJO</a:t>
            </a:r>
            <a:endParaRPr lang="es-ES" dirty="0"/>
          </a:p>
        </p:txBody>
      </p:sp>
      <p:pic>
        <p:nvPicPr>
          <p:cNvPr id="8194" name="Picture 2" descr="C:\Users\ALUMNO\Desktop\me lo comia ahora is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Salmorejo is a vegetable smoothie consisting of tomatoes, peppers, garlic, carrot ... and over toasted bread and boiled egg</a:t>
            </a:r>
            <a:endParaRPr lang="es-E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3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</TotalTime>
  <Words>133</Words>
  <Application>Microsoft Office PowerPoint</Application>
  <PresentationFormat>Presentación en pantalla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NewsPrint</vt:lpstr>
      <vt:lpstr>GASTRONOMY IN SPAIN </vt:lpstr>
      <vt:lpstr>MIGAS</vt:lpstr>
      <vt:lpstr>PAELLA</vt:lpstr>
      <vt:lpstr>POLLO ASADO</vt:lpstr>
      <vt:lpstr>TORTILLA DE PAPATAS</vt:lpstr>
      <vt:lpstr>EMBUTIDOS</vt:lpstr>
      <vt:lpstr>PLATO ALPUJARREÑO</vt:lpstr>
      <vt:lpstr>COCIDO</vt:lpstr>
      <vt:lpstr>SALMOREJO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usuario</cp:lastModifiedBy>
  <cp:revision>6</cp:revision>
  <dcterms:created xsi:type="dcterms:W3CDTF">2017-02-13T12:55:14Z</dcterms:created>
  <dcterms:modified xsi:type="dcterms:W3CDTF">2017-02-19T19:28:06Z</dcterms:modified>
</cp:coreProperties>
</file>