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0A0B51-2AE9-47C8-864F-0822F5D3C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200" b="1" cap="none" dirty="0" err="1">
                <a:solidFill>
                  <a:srgbClr val="00FF00"/>
                </a:solidFill>
                <a:latin typeface="Lucida Handwriting" panose="03010101010101010101" pitchFamily="66" charset="0"/>
              </a:rPr>
              <a:t>etwinning</a:t>
            </a:r>
            <a:r>
              <a:rPr lang="hr-HR" sz="3200" b="1" cap="none" dirty="0">
                <a:solidFill>
                  <a:srgbClr val="00FF00"/>
                </a:solidFill>
                <a:latin typeface="Lucida Handwriting" panose="03010101010101010101" pitchFamily="66" charset="0"/>
              </a:rPr>
              <a:t> </a:t>
            </a:r>
            <a:r>
              <a:rPr lang="hr-HR" sz="3200" b="1" cap="none" dirty="0" err="1">
                <a:solidFill>
                  <a:srgbClr val="00FF00"/>
                </a:solidFill>
                <a:latin typeface="Lucida Handwriting" panose="03010101010101010101" pitchFamily="66" charset="0"/>
              </a:rPr>
              <a:t>project</a:t>
            </a:r>
            <a:br>
              <a:rPr lang="hr-HR" sz="3200" b="1" dirty="0">
                <a:solidFill>
                  <a:srgbClr val="00FF00"/>
                </a:solidFill>
                <a:latin typeface="Lucida Handwriting" panose="03010101010101010101" pitchFamily="66" charset="0"/>
              </a:rPr>
            </a:br>
            <a:r>
              <a:rPr lang="hr-HR" sz="3200" b="1" dirty="0" err="1">
                <a:solidFill>
                  <a:srgbClr val="00FF00"/>
                </a:solidFill>
                <a:latin typeface="Lucida Handwriting" panose="03010101010101010101" pitchFamily="66" charset="0"/>
              </a:rPr>
              <a:t>January</a:t>
            </a:r>
            <a:r>
              <a:rPr lang="hr-HR" sz="3200" b="1" dirty="0">
                <a:solidFill>
                  <a:srgbClr val="00FF00"/>
                </a:solidFill>
                <a:latin typeface="Lucida Handwriting" panose="03010101010101010101" pitchFamily="66" charset="0"/>
              </a:rPr>
              <a:t>, 2021. – June, 2021</a:t>
            </a:r>
            <a:br>
              <a:rPr lang="hr-HR" sz="3200" b="1" dirty="0">
                <a:solidFill>
                  <a:srgbClr val="00FF00"/>
                </a:solidFill>
                <a:latin typeface="Lucida Handwriting" panose="03010101010101010101" pitchFamily="66" charset="0"/>
              </a:rPr>
            </a:br>
            <a:br>
              <a:rPr lang="hr-HR" sz="3200" b="1" dirty="0">
                <a:solidFill>
                  <a:srgbClr val="00FF00"/>
                </a:solidFill>
                <a:latin typeface="Lucida Handwriting" panose="03010101010101010101" pitchFamily="66" charset="0"/>
              </a:rPr>
            </a:br>
            <a:r>
              <a:rPr lang="hr-HR" sz="32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4 IN 1</a:t>
            </a:r>
            <a:br>
              <a:rPr lang="hr-HR" sz="3200" b="1" dirty="0">
                <a:solidFill>
                  <a:srgbClr val="FFFF00"/>
                </a:solidFill>
                <a:latin typeface="Lucida Handwriting" panose="03010101010101010101" pitchFamily="66" charset="0"/>
              </a:rPr>
            </a:br>
            <a:endParaRPr lang="it-IT" sz="3200" b="1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B57CF6-1541-4CFB-8186-5B362A379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hr-HR" altLang="it-IT" sz="4400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FIRST SURVEY FOR STUDENTS</a:t>
            </a:r>
          </a:p>
          <a:p>
            <a:pPr marR="0" algn="ctr" eaLnBrk="1" hangingPunct="1"/>
            <a:r>
              <a:rPr lang="hr-HR" altLang="it-IT" sz="1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BY Jelena Vukičević , </a:t>
            </a:r>
            <a:r>
              <a:rPr lang="hr-HR" altLang="it-IT" sz="18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Oš</a:t>
            </a:r>
            <a:r>
              <a:rPr lang="hr-HR" altLang="it-IT" sz="1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Vrpolje</a:t>
            </a:r>
          </a:p>
          <a:p>
            <a:pPr marR="0" algn="ctr" eaLnBrk="1" hangingPunct="1"/>
            <a:r>
              <a:rPr lang="hr-HR" altLang="it-IT" dirty="0">
                <a:solidFill>
                  <a:srgbClr val="0070C0"/>
                </a:solidFill>
                <a:latin typeface="Lucida Handwriting" panose="03010101010101010101" pitchFamily="66" charset="0"/>
              </a:rPr>
              <a:t>JANUARY</a:t>
            </a:r>
            <a:r>
              <a:rPr lang="hr-HR" altLang="it-IT" sz="1800" dirty="0">
                <a:solidFill>
                  <a:srgbClr val="0070C0"/>
                </a:solidFill>
                <a:latin typeface="Lucida Handwriting" panose="03010101010101010101" pitchFamily="66" charset="0"/>
              </a:rPr>
              <a:t>, 2021.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560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51D757E-FC53-48A1-BF95-F0B6EFC96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609" y="1385888"/>
            <a:ext cx="8873807" cy="4405312"/>
          </a:xfrm>
        </p:spPr>
      </p:pic>
    </p:spTree>
    <p:extLst>
      <p:ext uri="{BB962C8B-B14F-4D97-AF65-F5344CB8AC3E}">
        <p14:creationId xmlns:p14="http://schemas.microsoft.com/office/powerpoint/2010/main" val="97780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4075202-EF44-410C-A661-F213FCFEE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662" y="1042988"/>
            <a:ext cx="8753700" cy="4748212"/>
          </a:xfrm>
        </p:spPr>
      </p:pic>
    </p:spTree>
    <p:extLst>
      <p:ext uri="{BB962C8B-B14F-4D97-AF65-F5344CB8AC3E}">
        <p14:creationId xmlns:p14="http://schemas.microsoft.com/office/powerpoint/2010/main" val="349815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B9D19C7-7D99-48B7-A3F8-69E56E42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325" y="1626781"/>
            <a:ext cx="8742375" cy="4164419"/>
          </a:xfrm>
        </p:spPr>
      </p:pic>
    </p:spTree>
    <p:extLst>
      <p:ext uri="{BB962C8B-B14F-4D97-AF65-F5344CB8AC3E}">
        <p14:creationId xmlns:p14="http://schemas.microsoft.com/office/powerpoint/2010/main" val="85285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DC4EC04-D567-4B20-9307-062EAE134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75" y="1185863"/>
            <a:ext cx="8243888" cy="4605337"/>
          </a:xfrm>
        </p:spPr>
      </p:pic>
    </p:spTree>
    <p:extLst>
      <p:ext uri="{BB962C8B-B14F-4D97-AF65-F5344CB8AC3E}">
        <p14:creationId xmlns:p14="http://schemas.microsoft.com/office/powerpoint/2010/main" val="174501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56FACA0-4957-4281-86E7-05CC0F974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975" y="1314450"/>
            <a:ext cx="7829550" cy="4476750"/>
          </a:xfrm>
        </p:spPr>
      </p:pic>
    </p:spTree>
    <p:extLst>
      <p:ext uri="{BB962C8B-B14F-4D97-AF65-F5344CB8AC3E}">
        <p14:creationId xmlns:p14="http://schemas.microsoft.com/office/powerpoint/2010/main" val="254435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74AF2CF2-670D-44B5-9667-7AE960B76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869" y="2141538"/>
            <a:ext cx="5227286" cy="3649662"/>
          </a:xfrm>
        </p:spPr>
      </p:pic>
    </p:spTree>
    <p:extLst>
      <p:ext uri="{BB962C8B-B14F-4D97-AF65-F5344CB8AC3E}">
        <p14:creationId xmlns:p14="http://schemas.microsoft.com/office/powerpoint/2010/main" val="280715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9F690B9-D8AB-48FF-BF81-6CC6CEEA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6" y="828675"/>
            <a:ext cx="6543674" cy="5343525"/>
          </a:xfrm>
        </p:spPr>
      </p:pic>
    </p:spTree>
    <p:extLst>
      <p:ext uri="{BB962C8B-B14F-4D97-AF65-F5344CB8AC3E}">
        <p14:creationId xmlns:p14="http://schemas.microsoft.com/office/powerpoint/2010/main" val="130691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907A0CE-4AF5-44CC-9147-7DA626E1D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439" y="861238"/>
            <a:ext cx="9082468" cy="5443870"/>
          </a:xfrm>
        </p:spPr>
      </p:pic>
    </p:spTree>
    <p:extLst>
      <p:ext uri="{BB962C8B-B14F-4D97-AF65-F5344CB8AC3E}">
        <p14:creationId xmlns:p14="http://schemas.microsoft.com/office/powerpoint/2010/main" val="36998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3DE44CF-1302-4696-B016-C7CBF52C8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741" y="1091609"/>
            <a:ext cx="8637259" cy="4674781"/>
          </a:xfrm>
        </p:spPr>
      </p:pic>
    </p:spTree>
    <p:extLst>
      <p:ext uri="{BB962C8B-B14F-4D97-AF65-F5344CB8AC3E}">
        <p14:creationId xmlns:p14="http://schemas.microsoft.com/office/powerpoint/2010/main" val="76235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ol&#10;&#10;Opis je automatski generiran">
            <a:extLst>
              <a:ext uri="{FF2B5EF4-FFF2-40B4-BE49-F238E27FC236}">
                <a16:creationId xmlns:a16="http://schemas.microsoft.com/office/drawing/2014/main" id="{EE0B1318-0A65-4295-A751-E58ED733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9" y="942975"/>
            <a:ext cx="9115424" cy="4848225"/>
          </a:xfrm>
        </p:spPr>
      </p:pic>
    </p:spTree>
    <p:extLst>
      <p:ext uri="{BB962C8B-B14F-4D97-AF65-F5344CB8AC3E}">
        <p14:creationId xmlns:p14="http://schemas.microsoft.com/office/powerpoint/2010/main" val="150054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ol&#10;&#10;Opis je automatski generiran">
            <a:extLst>
              <a:ext uri="{FF2B5EF4-FFF2-40B4-BE49-F238E27FC236}">
                <a16:creationId xmlns:a16="http://schemas.microsoft.com/office/drawing/2014/main" id="{E345B889-A65E-41C6-84AF-97CA9E1C1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638" y="1162625"/>
            <a:ext cx="8786811" cy="5052438"/>
          </a:xfrm>
        </p:spPr>
      </p:pic>
    </p:spTree>
    <p:extLst>
      <p:ext uri="{BB962C8B-B14F-4D97-AF65-F5344CB8AC3E}">
        <p14:creationId xmlns:p14="http://schemas.microsoft.com/office/powerpoint/2010/main" val="115397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9D95991-8490-4622-A1C0-E41850176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52" y="1443037"/>
            <a:ext cx="8920695" cy="4562475"/>
          </a:xfrm>
        </p:spPr>
      </p:pic>
    </p:spTree>
    <p:extLst>
      <p:ext uri="{BB962C8B-B14F-4D97-AF65-F5344CB8AC3E}">
        <p14:creationId xmlns:p14="http://schemas.microsoft.com/office/powerpoint/2010/main" val="42316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606B7CA-E30D-4646-9F00-6D6E855AD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181" y="1728788"/>
            <a:ext cx="9300732" cy="4457700"/>
          </a:xfrm>
        </p:spPr>
      </p:pic>
    </p:spTree>
    <p:extLst>
      <p:ext uri="{BB962C8B-B14F-4D97-AF65-F5344CB8AC3E}">
        <p14:creationId xmlns:p14="http://schemas.microsoft.com/office/powerpoint/2010/main" val="133085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34B8DC5-39ED-41DA-AF28-EB5B99446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888" y="1180214"/>
            <a:ext cx="9218428" cy="4610986"/>
          </a:xfrm>
        </p:spPr>
      </p:pic>
    </p:spTree>
    <p:extLst>
      <p:ext uri="{BB962C8B-B14F-4D97-AF65-F5344CB8AC3E}">
        <p14:creationId xmlns:p14="http://schemas.microsoft.com/office/powerpoint/2010/main" val="359486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855F056-1F9A-4A0D-8C69-AF396344F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76" y="2141538"/>
            <a:ext cx="8561873" cy="3649662"/>
          </a:xfrm>
        </p:spPr>
      </p:pic>
    </p:spTree>
    <p:extLst>
      <p:ext uri="{BB962C8B-B14F-4D97-AF65-F5344CB8AC3E}">
        <p14:creationId xmlns:p14="http://schemas.microsoft.com/office/powerpoint/2010/main" val="186146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{DF486692-70FA-4A02-90CA-9C6373F36DB1}tf03457452</Template>
  <TotalTime>38</TotalTime>
  <Words>31</Words>
  <Application>Microsoft Office PowerPoint</Application>
  <PresentationFormat>Široki zaslon</PresentationFormat>
  <Paragraphs>4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Handwriting</vt:lpstr>
      <vt:lpstr>Nebeski</vt:lpstr>
      <vt:lpstr>etwinning project January, 2021. – June, 2021  4 IN 1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 January, 2021. – June, 2021  4 IN 1 </dc:title>
  <dc:creator>Jelena Vukičević</dc:creator>
  <cp:lastModifiedBy>Jelena Vukičević</cp:lastModifiedBy>
  <cp:revision>4</cp:revision>
  <dcterms:created xsi:type="dcterms:W3CDTF">2021-06-15T06:09:42Z</dcterms:created>
  <dcterms:modified xsi:type="dcterms:W3CDTF">2021-06-15T06:48:18Z</dcterms:modified>
</cp:coreProperties>
</file>