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10.06.2021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14414" y="928670"/>
            <a:ext cx="5572164" cy="1222375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00B050"/>
                </a:solidFill>
                <a:latin typeface="+mn-lt"/>
                <a:ea typeface="Cambria Math" pitchFamily="18" charset="0"/>
              </a:rPr>
              <a:t>4 in 1</a:t>
            </a:r>
            <a:endParaRPr lang="tr-TR" dirty="0">
              <a:solidFill>
                <a:srgbClr val="00B050"/>
              </a:solidFill>
              <a:latin typeface="+mn-lt"/>
              <a:ea typeface="Cambria Math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5143536" cy="9144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QUALITY LABEL GUIDENCE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929454" y="5357826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002060"/>
                </a:solidFill>
              </a:rPr>
              <a:t>by</a:t>
            </a:r>
            <a:r>
              <a:rPr lang="tr-TR" b="1" dirty="0" smtClean="0">
                <a:solidFill>
                  <a:srgbClr val="002060"/>
                </a:solidFill>
              </a:rPr>
              <a:t> Çağrı DERE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3214678" y="2428868"/>
            <a:ext cx="3357586" cy="2222846"/>
          </a:xfrm>
          <a:prstGeom prst="rect">
            <a:avLst/>
          </a:prstGeom>
          <a:noFill/>
        </p:spPr>
      </p:pic>
      <p:pic>
        <p:nvPicPr>
          <p:cNvPr id="1026" name="Picture 2" descr="C:\Users\Çağrı\Desktop\sakarya etwinning\4in1\Logopit_1610907954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1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85720" y="2214554"/>
            <a:ext cx="85725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What were the results and effects of the project? What did the project add to your students?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What impact did the project have on co-teachers and students?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Have joint evaluations been made for teachers and students at the end of the project? </a:t>
            </a:r>
            <a:endParaRPr lang="tr-TR" sz="1500" b="1" dirty="0" smtClean="0">
              <a:solidFill>
                <a:srgbClr val="0070C0"/>
              </a:solidFill>
            </a:endParaRP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Are the project results visible? Have evaluation results been published online? (For example, conducting assessment surveys, studies where students express their opinions and forum pages etc.)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Are there any unseen project results? For example; Did it have an impact on knowledge</a:t>
            </a:r>
            <a:r>
              <a:rPr lang="tr-TR" sz="1500" b="1" dirty="0" smtClean="0">
                <a:solidFill>
                  <a:srgbClr val="0070C0"/>
                </a:solidFill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</a:rPr>
              <a:t>and skills or social or larger communities?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C00000"/>
                </a:solidFill>
              </a:rPr>
              <a:t>Have you made the dissemination studies?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Have the targets been reached?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</a:t>
            </a:r>
            <a:r>
              <a:rPr lang="tr-TR" sz="1500" b="1" dirty="0" smtClean="0">
                <a:solidFill>
                  <a:srgbClr val="C00000"/>
                </a:solidFill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</a:rPr>
              <a:t>Did joining the project benefit you, your students and your school?</a:t>
            </a:r>
          </a:p>
          <a:p>
            <a:r>
              <a:rPr lang="tr-TR" sz="1500" b="1" dirty="0" smtClean="0">
                <a:solidFill>
                  <a:srgbClr val="FFC000"/>
                </a:solidFill>
              </a:rPr>
              <a:t>* </a:t>
            </a:r>
            <a:r>
              <a:rPr lang="en-US" sz="1500" b="1" dirty="0" smtClean="0">
                <a:solidFill>
                  <a:srgbClr val="0070C0"/>
                </a:solidFill>
              </a:rPr>
              <a:t>What is the most beneficial result of the project for you?</a:t>
            </a:r>
            <a:endParaRPr lang="tr-TR" sz="15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525405" y="5786430"/>
            <a:ext cx="1618595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00034" y="1785926"/>
            <a:ext cx="556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In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this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section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will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write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what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did</a:t>
            </a:r>
            <a:r>
              <a:rPr lang="tr-TR" b="1" dirty="0" smtClean="0">
                <a:solidFill>
                  <a:srgbClr val="C00000"/>
                </a:solidFill>
              </a:rPr>
              <a:t>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project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142844" y="5643578"/>
            <a:ext cx="1571636" cy="1040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4282" y="142852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CHECKLIST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collaborative and </a:t>
            </a:r>
            <a:r>
              <a:rPr lang="tr-TR" b="1" dirty="0" err="1" smtClean="0">
                <a:solidFill>
                  <a:srgbClr val="0070C0"/>
                </a:solidFill>
              </a:rPr>
              <a:t>common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work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 Twinspace regular?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Are your studies complete?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associated a project with the curriculum?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your project take place in a flow?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Have</a:t>
            </a:r>
            <a:r>
              <a:rPr lang="en-US" b="1" dirty="0" smtClean="0">
                <a:solidFill>
                  <a:srgbClr val="C00000"/>
                </a:solidFill>
              </a:rPr>
              <a:t> students contribute</a:t>
            </a:r>
            <a:r>
              <a:rPr lang="tr-TR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 in the forums?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Are there simultaneous studies?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applied the principles of safety?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Have you evaluated and published the survey results?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Is there a task distribution list in twinspace?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Have you shared dissemination links?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Have you done webinars? (At least two webinars are recommended)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project plan?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Are the activities student-centered? Are the photos of the students loaded on twinspace while they are at work?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Do you have a blog and social media page?</a:t>
            </a:r>
          </a:p>
          <a:p>
            <a:r>
              <a:rPr lang="tr-TR" b="1" dirty="0" err="1" smtClean="0">
                <a:solidFill>
                  <a:srgbClr val="C00000"/>
                </a:solidFill>
              </a:rPr>
              <a:t>Were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different web2 tools used</a:t>
            </a:r>
            <a:r>
              <a:rPr lang="tr-TR" b="1" dirty="0" smtClean="0">
                <a:solidFill>
                  <a:srgbClr val="C00000"/>
                </a:solidFill>
              </a:rPr>
              <a:t>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activities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 pay attention to copyrights?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Do you have any contribution in the project?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Did you fill in your application text yourself? (Should be individual)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Did you mention your achievements in the application text?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7072330" y="5286388"/>
            <a:ext cx="1942315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857356" y="1643050"/>
            <a:ext cx="39330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pPr algn="ctr"/>
            <a:endParaRPr lang="tr-TR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Çağrı DERE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C:\Users\Çağrı\Desktop\logolar\15670201736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021377" cy="2000264"/>
          </a:xfrm>
          <a:prstGeom prst="rect">
            <a:avLst/>
          </a:prstGeom>
          <a:noFill/>
        </p:spPr>
      </p:pic>
      <p:pic>
        <p:nvPicPr>
          <p:cNvPr id="2" name="Picture 2" descr="C:\Users\Çağrı\Desktop\sakarya etwinning\4in1\Logopit_1610907954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142984"/>
            <a:ext cx="1963749" cy="1963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86478" cy="3692104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57158" y="407194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first question, write the age of your students in the project.</a:t>
            </a:r>
            <a:r>
              <a:rPr lang="tr-TR" dirty="0" smtClean="0"/>
              <a:t> </a:t>
            </a:r>
            <a:r>
              <a:rPr lang="en-GB" dirty="0" smtClean="0"/>
              <a:t>In the second question, write how many students took part in the project. If </a:t>
            </a:r>
            <a:r>
              <a:rPr lang="tr-TR" dirty="0" smtClean="0"/>
              <a:t> </a:t>
            </a:r>
            <a:r>
              <a:rPr lang="en-GB" dirty="0" smtClean="0"/>
              <a:t>you did the activities just with your class, write the number of class. If you </a:t>
            </a:r>
            <a:r>
              <a:rPr lang="tr-TR" dirty="0" smtClean="0"/>
              <a:t>i</a:t>
            </a:r>
            <a:r>
              <a:rPr lang="en-GB" dirty="0" err="1" smtClean="0"/>
              <a:t>ncluded</a:t>
            </a:r>
            <a:r>
              <a:rPr lang="en-GB" dirty="0" smtClean="0"/>
              <a:t> whole of your school or some of the students of your school, just write</a:t>
            </a:r>
            <a:r>
              <a:rPr lang="tr-TR" dirty="0" smtClean="0"/>
              <a:t> </a:t>
            </a:r>
            <a:r>
              <a:rPr lang="en-GB" dirty="0" smtClean="0"/>
              <a:t>the average number of them.</a:t>
            </a:r>
            <a:endParaRPr lang="en-GB" dirty="0"/>
          </a:p>
        </p:txBody>
      </p:sp>
      <p:pic>
        <p:nvPicPr>
          <p:cNvPr id="12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286388"/>
            <a:ext cx="205022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57158" y="3143248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Type the visitor username and password. With the visitor input to be created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 by the project founder, NSS Evaluators will enter the project page and will see 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your work concretely.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What is your project about? With whom and how did you run your project?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How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did you begin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What is your branch?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How many countries have you run the project with participants?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What are the results of your project? (generally)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What are your common products?</a:t>
            </a: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142844" y="5572140"/>
            <a:ext cx="1785918" cy="11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1" y="0"/>
            <a:ext cx="9111929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85720" y="242886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should share all your </a:t>
            </a:r>
            <a:r>
              <a:rPr lang="en-US" b="1" dirty="0" err="1" smtClean="0">
                <a:solidFill>
                  <a:srgbClr val="FF0000"/>
                </a:solidFill>
              </a:rPr>
              <a:t>lin</a:t>
            </a:r>
            <a:r>
              <a:rPr lang="tr-TR" b="1" dirty="0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s that are not in Twinspace here.</a:t>
            </a:r>
          </a:p>
          <a:p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You can also share links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en-US" dirty="0" smtClean="0"/>
              <a:t>;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Project twinspace page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News links of our project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Our project contact links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Links to our project outputs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dirty="0" smtClean="0">
                <a:solidFill>
                  <a:srgbClr val="0070C0"/>
                </a:solidFill>
              </a:rPr>
              <a:t>Individual page links (</a:t>
            </a:r>
            <a:r>
              <a:rPr lang="en-US" dirty="0" err="1" smtClean="0">
                <a:solidFill>
                  <a:srgbClr val="0070C0"/>
                </a:solidFill>
              </a:rPr>
              <a:t>padlets</a:t>
            </a:r>
            <a:r>
              <a:rPr lang="en-US" dirty="0" smtClean="0">
                <a:solidFill>
                  <a:srgbClr val="0070C0"/>
                </a:solidFill>
              </a:rPr>
              <a:t>, etc.) you created for the project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5357826"/>
            <a:ext cx="205022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6286544" cy="371477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785786" y="4357694"/>
            <a:ext cx="7443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0070C0"/>
                </a:solidFill>
              </a:rPr>
              <a:t>In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this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section</a:t>
            </a:r>
            <a:r>
              <a:rPr lang="tr-TR" b="1" dirty="0" smtClean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 </a:t>
            </a:r>
            <a:r>
              <a:rPr lang="tr-TR" b="1" dirty="0" err="1" smtClean="0">
                <a:solidFill>
                  <a:srgbClr val="0070C0"/>
                </a:solidFill>
              </a:rPr>
              <a:t>upload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any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document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prepared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project</a:t>
            </a:r>
            <a:r>
              <a:rPr lang="tr-TR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example</a:t>
            </a:r>
            <a:r>
              <a:rPr lang="tr-TR" b="1" dirty="0" smtClean="0">
                <a:solidFill>
                  <a:srgbClr val="0070C0"/>
                </a:solidFill>
              </a:rPr>
              <a:t>,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 </a:t>
            </a:r>
            <a:r>
              <a:rPr lang="tr-TR" b="1" dirty="0" err="1" smtClean="0">
                <a:solidFill>
                  <a:srgbClr val="0070C0"/>
                </a:solidFill>
              </a:rPr>
              <a:t>prepare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own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project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activities</a:t>
            </a:r>
            <a:r>
              <a:rPr lang="tr-TR" b="1" dirty="0" smtClean="0">
                <a:solidFill>
                  <a:srgbClr val="0070C0"/>
                </a:solidFill>
              </a:rPr>
              <a:t> background </a:t>
            </a:r>
            <a:r>
              <a:rPr lang="tr-TR" b="1" dirty="0" err="1" smtClean="0">
                <a:solidFill>
                  <a:srgbClr val="0070C0"/>
                </a:solidFill>
              </a:rPr>
              <a:t>and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upload</a:t>
            </a:r>
            <a:r>
              <a:rPr lang="tr-TR" b="1" dirty="0" smtClean="0">
                <a:solidFill>
                  <a:srgbClr val="0070C0"/>
                </a:solidFill>
              </a:rPr>
              <a:t> it in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pdf</a:t>
            </a:r>
            <a:r>
              <a:rPr lang="tr-TR" b="1" dirty="0" smtClean="0">
                <a:solidFill>
                  <a:srgbClr val="0070C0"/>
                </a:solidFill>
              </a:rPr>
              <a:t> format. </a:t>
            </a:r>
            <a:r>
              <a:rPr lang="tr-TR" b="1" dirty="0" err="1" smtClean="0">
                <a:solidFill>
                  <a:srgbClr val="0070C0"/>
                </a:solidFill>
              </a:rPr>
              <a:t>It</a:t>
            </a:r>
            <a:r>
              <a:rPr lang="tr-TR" b="1" dirty="0" smtClean="0">
                <a:solidFill>
                  <a:srgbClr val="0070C0"/>
                </a:solidFill>
              </a:rPr>
              <a:t> is not </a:t>
            </a:r>
            <a:r>
              <a:rPr lang="tr-TR" b="1" dirty="0" err="1" smtClean="0">
                <a:solidFill>
                  <a:srgbClr val="0070C0"/>
                </a:solidFill>
              </a:rPr>
              <a:t>obligatory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for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but </a:t>
            </a:r>
            <a:r>
              <a:rPr lang="tr-TR" b="1" dirty="0" err="1" smtClean="0">
                <a:solidFill>
                  <a:srgbClr val="0070C0"/>
                </a:solidFill>
              </a:rPr>
              <a:t>if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can, it </a:t>
            </a:r>
            <a:r>
              <a:rPr lang="tr-TR" b="1" dirty="0" err="1" smtClean="0">
                <a:solidFill>
                  <a:srgbClr val="0070C0"/>
                </a:solidFill>
              </a:rPr>
              <a:t>will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err="1" smtClean="0">
                <a:solidFill>
                  <a:srgbClr val="0070C0"/>
                </a:solidFill>
              </a:rPr>
              <a:t>bring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bonus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429264"/>
            <a:ext cx="2000264" cy="132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37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48332" y="3214686"/>
            <a:ext cx="8781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What kind of innovative method did you use in your project? Have you used an original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method that others do not? Explain if you have creative works.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Describe the age group and characteristics of your students.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Was the project student-centered project? Have you registered students on Twinspace? 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(Be sure to mention class and level situations)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Did your students research and analyze? Did you give guidance while doing these?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Do you have specific aspects of your project? (Give example</a:t>
            </a:r>
            <a:r>
              <a:rPr lang="tr-TR" b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Are your activities diverse? Did your students contact and work with partner schools in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these activities and did they come up with a common product?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What learning methods did you use in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How did you attract your students?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072330" y="0"/>
            <a:ext cx="1834408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57158" y="3071810"/>
            <a:ext cx="86819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How did you integrate your project activities with the curriculum? Which of your 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activities were related to which gains?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Is your project an interdisciplinary project? Did you carry out your project work in more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than one course?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Where were the project activities carried out?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What skills did your project develop?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B0F0"/>
                </a:solidFill>
              </a:rPr>
              <a:t>Have you been able to sustain your curriculum with the project?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C00000"/>
                </a:solidFill>
              </a:rPr>
              <a:t>Were there activities related to the ability to use computers in your project? (Please 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indicate the city and school conditions)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Did you tell your students about the goals of the activities and made joint decisions?</a:t>
            </a:r>
            <a:endParaRPr lang="tr-TR" b="1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214282" y="5714992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5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14282" y="235743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All forms of communication with partners should be fully explained. (</a:t>
            </a:r>
            <a:r>
              <a:rPr lang="en-US" sz="1400" b="1" dirty="0" err="1" smtClean="0">
                <a:solidFill>
                  <a:srgbClr val="0070C0"/>
                </a:solidFill>
              </a:rPr>
              <a:t>Twinmail</a:t>
            </a:r>
            <a:r>
              <a:rPr lang="en-US" sz="1400" b="1" dirty="0" smtClean="0">
                <a:solidFill>
                  <a:srgbClr val="0070C0"/>
                </a:solidFill>
              </a:rPr>
              <a:t>, </a:t>
            </a:r>
            <a:r>
              <a:rPr lang="tr-TR" sz="1400" b="1" dirty="0" smtClean="0">
                <a:solidFill>
                  <a:srgbClr val="0070C0"/>
                </a:solidFill>
              </a:rPr>
              <a:t>T</a:t>
            </a:r>
            <a:r>
              <a:rPr lang="en-US" sz="1400" b="1" dirty="0" err="1" smtClean="0">
                <a:solidFill>
                  <a:srgbClr val="0070C0"/>
                </a:solidFill>
              </a:rPr>
              <a:t>winspace</a:t>
            </a:r>
            <a:r>
              <a:rPr lang="en-US" sz="1400" b="1" dirty="0" smtClean="0">
                <a:solidFill>
                  <a:srgbClr val="0070C0"/>
                </a:solidFill>
              </a:rPr>
              <a:t>,</a:t>
            </a:r>
            <a:r>
              <a:rPr lang="tr-TR" sz="14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email, </a:t>
            </a:r>
            <a:r>
              <a:rPr lang="en-US" sz="1400" b="1" dirty="0" err="1" smtClean="0">
                <a:solidFill>
                  <a:srgbClr val="0070C0"/>
                </a:solidFill>
              </a:rPr>
              <a:t>WhatsApp</a:t>
            </a:r>
            <a:r>
              <a:rPr lang="en-US" sz="1400" b="1" dirty="0" smtClean="0">
                <a:solidFill>
                  <a:srgbClr val="0070C0"/>
                </a:solidFill>
              </a:rPr>
              <a:t>, </a:t>
            </a:r>
            <a:r>
              <a:rPr lang="en-US" sz="1400" b="1" dirty="0" err="1" smtClean="0">
                <a:solidFill>
                  <a:srgbClr val="0070C0"/>
                </a:solidFill>
              </a:rPr>
              <a:t>facebook</a:t>
            </a:r>
            <a:r>
              <a:rPr lang="en-US" sz="1400" b="1" dirty="0" smtClean="0">
                <a:solidFill>
                  <a:srgbClr val="0070C0"/>
                </a:solidFill>
              </a:rPr>
              <a:t>, blog ...)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Was there communication between students? (webinars, twinspace ...)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Have you actively used Twinspace forum? What is your students' contribution to the forum?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Are your students registered on twinspace? Did they actively use it? Did they share their </a:t>
            </a:r>
            <a:r>
              <a:rPr lang="tr-TR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products on twinspace?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Have online interviews been made?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Does the project have collaborative products? Is it shared on Twinspace or other platforms?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Is there a division of labor in the project? What tasks did you carry out?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In which areas did you cooperate during the project?</a:t>
            </a:r>
          </a:p>
          <a:p>
            <a:r>
              <a:rPr lang="tr-TR" sz="1400" b="1" dirty="0" smtClean="0">
                <a:solidFill>
                  <a:srgbClr val="0070C0"/>
                </a:solidFill>
              </a:rPr>
              <a:t>* </a:t>
            </a:r>
            <a:r>
              <a:rPr lang="en-US" sz="1400" b="1" dirty="0" smtClean="0">
                <a:solidFill>
                  <a:srgbClr val="0070C0"/>
                </a:solidFill>
              </a:rPr>
              <a:t>You can also talk about your project's joint work.</a:t>
            </a:r>
          </a:p>
          <a:p>
            <a:r>
              <a:rPr lang="tr-TR" sz="1400" b="1" dirty="0" smtClean="0">
                <a:solidFill>
                  <a:srgbClr val="C00000"/>
                </a:solidFill>
              </a:rPr>
              <a:t>* </a:t>
            </a:r>
            <a:r>
              <a:rPr lang="en-US" sz="1400" b="1" dirty="0" smtClean="0">
                <a:solidFill>
                  <a:srgbClr val="C00000"/>
                </a:solidFill>
              </a:rPr>
              <a:t>In this section, also touch on your students' age group and school-environment physical conditions.</a:t>
            </a:r>
            <a:endParaRPr lang="tr-TR" sz="1400" b="1" dirty="0" smtClean="0">
              <a:solidFill>
                <a:srgbClr val="C0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85786" y="6286520"/>
            <a:ext cx="675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can </a:t>
            </a:r>
            <a:r>
              <a:rPr lang="tr-TR" b="1" dirty="0" err="1" smtClean="0">
                <a:solidFill>
                  <a:srgbClr val="C00000"/>
                </a:solidFill>
              </a:rPr>
              <a:t>share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links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that</a:t>
            </a:r>
            <a:r>
              <a:rPr lang="tr-TR" b="1" dirty="0" smtClean="0">
                <a:solidFill>
                  <a:srgbClr val="C00000"/>
                </a:solidFill>
              </a:rPr>
              <a:t> pay </a:t>
            </a:r>
            <a:r>
              <a:rPr lang="tr-TR" b="1" dirty="0" err="1" smtClean="0">
                <a:solidFill>
                  <a:srgbClr val="C00000"/>
                </a:solidFill>
              </a:rPr>
              <a:t>attention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to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collaboration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417498" y="5714992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Çağrı\Desktop\Ekran Alıntıs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28596" y="1857364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You can especially mention your work on e-security. For example;</a:t>
            </a:r>
          </a:p>
          <a:p>
            <a:pPr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Faces are not clear,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Permission</a:t>
            </a:r>
            <a:r>
              <a:rPr lang="tr-TR" b="1" dirty="0" smtClean="0">
                <a:solidFill>
                  <a:srgbClr val="0070C0"/>
                </a:solidFill>
              </a:rPr>
              <a:t> of </a:t>
            </a:r>
            <a:r>
              <a:rPr lang="tr-TR" b="1" dirty="0" err="1" smtClean="0">
                <a:solidFill>
                  <a:srgbClr val="0070C0"/>
                </a:solidFill>
              </a:rPr>
              <a:t>parents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-</a:t>
            </a:r>
            <a:r>
              <a:rPr lang="en-US" b="1" dirty="0" smtClean="0">
                <a:solidFill>
                  <a:srgbClr val="0070C0"/>
                </a:solidFill>
              </a:rPr>
              <a:t> Not to use copyrighted products.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en-US" b="1" dirty="0" smtClean="0">
                <a:solidFill>
                  <a:srgbClr val="C00000"/>
                </a:solidFill>
              </a:rPr>
              <a:t>Which web2 tools or software did you use in your project? (Give examples.)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 </a:t>
            </a:r>
            <a:r>
              <a:rPr lang="en-US" b="1" dirty="0" smtClean="0">
                <a:solidFill>
                  <a:srgbClr val="0070C0"/>
                </a:solidFill>
              </a:rPr>
              <a:t>In short, where and how did you use technology in your project?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*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What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did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do in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Safer Internet </a:t>
            </a:r>
            <a:r>
              <a:rPr lang="tr-TR" b="1" dirty="0" err="1" smtClean="0">
                <a:solidFill>
                  <a:srgbClr val="C00000"/>
                </a:solidFill>
              </a:rPr>
              <a:t>Day</a:t>
            </a:r>
            <a:r>
              <a:rPr lang="tr-TR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285852" y="6215082"/>
            <a:ext cx="569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You</a:t>
            </a:r>
            <a:r>
              <a:rPr lang="tr-TR" b="1" dirty="0" smtClean="0">
                <a:solidFill>
                  <a:srgbClr val="C00000"/>
                </a:solidFill>
              </a:rPr>
              <a:t> can </a:t>
            </a:r>
            <a:r>
              <a:rPr lang="tr-TR" b="1" dirty="0" err="1" smtClean="0">
                <a:solidFill>
                  <a:srgbClr val="C00000"/>
                </a:solidFill>
              </a:rPr>
              <a:t>share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links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here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about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use</a:t>
            </a:r>
            <a:r>
              <a:rPr lang="tr-TR" b="1" dirty="0" smtClean="0">
                <a:solidFill>
                  <a:srgbClr val="C00000"/>
                </a:solidFill>
              </a:rPr>
              <a:t> of </a:t>
            </a:r>
            <a:r>
              <a:rPr lang="tr-TR" b="1" dirty="0" err="1" smtClean="0">
                <a:solidFill>
                  <a:srgbClr val="C00000"/>
                </a:solidFill>
              </a:rPr>
              <a:t>technology</a:t>
            </a:r>
            <a:r>
              <a:rPr lang="tr-TR" b="1" dirty="0" smtClean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Çağrı\Desktop\logolar\1567020173618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7215206" y="5429264"/>
            <a:ext cx="1726502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1152</Words>
  <PresentationFormat>Ekran Gösterisi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Gezinti</vt:lpstr>
      <vt:lpstr>4 in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T-games</dc:title>
  <dc:creator>Çağrı</dc:creator>
  <cp:lastModifiedBy>Çağrı</cp:lastModifiedBy>
  <cp:revision>13</cp:revision>
  <dcterms:created xsi:type="dcterms:W3CDTF">2020-06-16T09:00:37Z</dcterms:created>
  <dcterms:modified xsi:type="dcterms:W3CDTF">2021-06-10T10:17:36Z</dcterms:modified>
</cp:coreProperties>
</file>