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82" y="52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8C67CB5-6B5D-4BEB-839E-8B089DBF60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367624"/>
            <a:ext cx="7766936" cy="2683212"/>
          </a:xfrm>
        </p:spPr>
        <p:txBody>
          <a:bodyPr/>
          <a:lstStyle/>
          <a:p>
            <a:r>
              <a:rPr lang="hr-HR" sz="2400" dirty="0" err="1">
                <a:solidFill>
                  <a:srgbClr val="FFFF00"/>
                </a:solidFill>
              </a:rPr>
              <a:t>eTwinning</a:t>
            </a:r>
            <a:r>
              <a:rPr lang="hr-HR" sz="2400" dirty="0">
                <a:solidFill>
                  <a:srgbClr val="FFFF00"/>
                </a:solidFill>
              </a:rPr>
              <a:t> </a:t>
            </a:r>
            <a:r>
              <a:rPr lang="hr-HR" sz="2400" dirty="0" err="1">
                <a:solidFill>
                  <a:srgbClr val="FFFF00"/>
                </a:solidFill>
              </a:rPr>
              <a:t>project</a:t>
            </a:r>
            <a:br>
              <a:rPr lang="hr-HR" sz="2400" dirty="0"/>
            </a:br>
            <a:r>
              <a:rPr lang="hr-HR" sz="2400" dirty="0" err="1"/>
              <a:t>January</a:t>
            </a:r>
            <a:r>
              <a:rPr lang="hr-HR" sz="2400" dirty="0"/>
              <a:t>, 2021</a:t>
            </a:r>
            <a:r>
              <a:rPr lang="hr-HR" sz="2400" dirty="0">
                <a:solidFill>
                  <a:schemeClr val="accent1">
                    <a:lumMod val="50000"/>
                  </a:schemeClr>
                </a:solidFill>
              </a:rPr>
              <a:t>. – June, 2021.</a:t>
            </a:r>
            <a:br>
              <a:rPr lang="hr-HR" sz="24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hr-HR" sz="24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hr-HR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hr-HR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r-HR" dirty="0">
                <a:solidFill>
                  <a:schemeClr val="accent6">
                    <a:lumMod val="75000"/>
                  </a:schemeClr>
                </a:solidFill>
              </a:rPr>
              <a:t>4 IN 1</a:t>
            </a:r>
            <a:br>
              <a:rPr lang="hr-HR" dirty="0">
                <a:solidFill>
                  <a:schemeClr val="accent6">
                    <a:lumMod val="75000"/>
                  </a:schemeClr>
                </a:solidFill>
              </a:rPr>
            </a:b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A805015-4F24-4A3C-9D8F-10452E8B6B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hr-HR" altLang="it-IT" sz="3200" b="1" dirty="0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LAST SURVEY FOR TEACHERS</a:t>
            </a:r>
          </a:p>
          <a:p>
            <a:pPr marR="0" algn="ctr" eaLnBrk="1" hangingPunct="1"/>
            <a:r>
              <a:rPr lang="hr-HR" altLang="it-IT" sz="12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BY Jelena Vukičević , </a:t>
            </a:r>
            <a:r>
              <a:rPr lang="hr-HR" altLang="it-IT" sz="1200" b="1" dirty="0" err="1">
                <a:solidFill>
                  <a:srgbClr val="0070C0"/>
                </a:solidFill>
                <a:latin typeface="Lucida Handwriting" panose="03010101010101010101" pitchFamily="66" charset="0"/>
              </a:rPr>
              <a:t>Oš</a:t>
            </a:r>
            <a:r>
              <a:rPr lang="hr-HR" altLang="it-IT" sz="12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 Vrpolje</a:t>
            </a:r>
          </a:p>
          <a:p>
            <a:pPr marR="0" algn="ctr" eaLnBrk="1" hangingPunct="1"/>
            <a:r>
              <a:rPr lang="hr-HR" altLang="it-IT" sz="1200" dirty="0">
                <a:solidFill>
                  <a:srgbClr val="0070C0"/>
                </a:solidFill>
                <a:latin typeface="Lucida Handwriting" panose="03010101010101010101" pitchFamily="66" charset="0"/>
              </a:rPr>
              <a:t>June, 2021.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41677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0DAF8575-DDD0-43E3-95E0-CF812F06A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CCA1792-C598-45A3-82EC-60F305DCB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84F3208-0F93-4217-AB03-C74E56572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F862CE08-0EF8-4D30-9F34-5CEF2E35C9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CF707B85-7DC9-4931-8C39-C2802F1FF5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39409EB7-9549-43B7-9597-771D971CA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995D6453-5D14-445F-B965-BA2F9177D0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562F0BDF-F752-4F9D-826C-376BA43AF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019CD532-CC2D-41A0-B2E5-1A177CC060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751829B1-B54D-428F-B99F-234847A0C3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C8483DED-5995-47C7-9E6E-3340224B3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Rezervirano mjesto sadržaja 4" descr="Slika na kojoj se prikazuje stol&#10;&#10;Opis je automatski generiran">
            <a:extLst>
              <a:ext uri="{FF2B5EF4-FFF2-40B4-BE49-F238E27FC236}">
                <a16:creationId xmlns:a16="http://schemas.microsoft.com/office/drawing/2014/main" id="{1A0E2D60-C1CA-4D71-BCFF-E3C6D09923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7436" y="1131994"/>
            <a:ext cx="9819005" cy="4590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927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0DAF8575-DDD0-43E3-95E0-CF812F06A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CCA1792-C598-45A3-82EC-60F305DCB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84F3208-0F93-4217-AB03-C74E56572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F862CE08-0EF8-4D30-9F34-5CEF2E35C9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CF707B85-7DC9-4931-8C39-C2802F1FF5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39409EB7-9549-43B7-9597-771D971CA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995D6453-5D14-445F-B965-BA2F9177D0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562F0BDF-F752-4F9D-826C-376BA43AF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019CD532-CC2D-41A0-B2E5-1A177CC060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751829B1-B54D-428F-B99F-234847A0C3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C8483DED-5995-47C7-9E6E-3340224B3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CE96B65F-179E-46CF-A50F-A2A82DB698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6309" y="1389229"/>
            <a:ext cx="9941259" cy="4075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621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0DAF8575-DDD0-43E3-95E0-CF812F06A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CCA1792-C598-45A3-82EC-60F305DCB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84F3208-0F93-4217-AB03-C74E56572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F862CE08-0EF8-4D30-9F34-5CEF2E35C9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CF707B85-7DC9-4931-8C39-C2802F1FF5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39409EB7-9549-43B7-9597-771D971CA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995D6453-5D14-445F-B965-BA2F9177D0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562F0BDF-F752-4F9D-826C-376BA43AF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019CD532-CC2D-41A0-B2E5-1A177CC060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751829B1-B54D-428F-B99F-234847A0C3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C8483DED-5995-47C7-9E6E-3340224B3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Rezervirano mjesto sadržaja 4" descr="Slika na kojoj se prikazuje tekst&#10;&#10;Opis je automatski generiran">
            <a:extLst>
              <a:ext uri="{FF2B5EF4-FFF2-40B4-BE49-F238E27FC236}">
                <a16:creationId xmlns:a16="http://schemas.microsoft.com/office/drawing/2014/main" id="{913B4D96-D153-42AB-985D-38BE4FA94D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09170" y="1131994"/>
            <a:ext cx="6375536" cy="4590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038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>
            <a:extLst>
              <a:ext uri="{FF2B5EF4-FFF2-40B4-BE49-F238E27FC236}">
                <a16:creationId xmlns:a16="http://schemas.microsoft.com/office/drawing/2014/main" id="{0DAF8575-DDD0-43E3-95E0-CF812F06A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5CCA1792-C598-45A3-82EC-60F305DCB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484F3208-0F93-4217-AB03-C74E56572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23">
              <a:extLst>
                <a:ext uri="{FF2B5EF4-FFF2-40B4-BE49-F238E27FC236}">
                  <a16:creationId xmlns:a16="http://schemas.microsoft.com/office/drawing/2014/main" id="{F862CE08-0EF8-4D30-9F34-5CEF2E35C9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25">
              <a:extLst>
                <a:ext uri="{FF2B5EF4-FFF2-40B4-BE49-F238E27FC236}">
                  <a16:creationId xmlns:a16="http://schemas.microsoft.com/office/drawing/2014/main" id="{CF707B85-7DC9-4931-8C39-C2802F1FF5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Isosceles Triangle 44">
              <a:extLst>
                <a:ext uri="{FF2B5EF4-FFF2-40B4-BE49-F238E27FC236}">
                  <a16:creationId xmlns:a16="http://schemas.microsoft.com/office/drawing/2014/main" id="{39409EB7-9549-43B7-9597-771D971CA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Rectangle 27">
              <a:extLst>
                <a:ext uri="{FF2B5EF4-FFF2-40B4-BE49-F238E27FC236}">
                  <a16:creationId xmlns:a16="http://schemas.microsoft.com/office/drawing/2014/main" id="{995D6453-5D14-445F-B965-BA2F9177D0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8">
              <a:extLst>
                <a:ext uri="{FF2B5EF4-FFF2-40B4-BE49-F238E27FC236}">
                  <a16:creationId xmlns:a16="http://schemas.microsoft.com/office/drawing/2014/main" id="{562F0BDF-F752-4F9D-826C-376BA43AF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Rectangle 29">
              <a:extLst>
                <a:ext uri="{FF2B5EF4-FFF2-40B4-BE49-F238E27FC236}">
                  <a16:creationId xmlns:a16="http://schemas.microsoft.com/office/drawing/2014/main" id="{019CD532-CC2D-41A0-B2E5-1A177CC060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751829B1-B54D-428F-B99F-234847A0C3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0" name="Isosceles Triangle 49">
              <a:extLst>
                <a:ext uri="{FF2B5EF4-FFF2-40B4-BE49-F238E27FC236}">
                  <a16:creationId xmlns:a16="http://schemas.microsoft.com/office/drawing/2014/main" id="{C8483DED-5995-47C7-9E6E-3340224B3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7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8" name="Isosceles Triangle 57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9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0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Isosceles Triangle 61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62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65" name="Rectangle 64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BF485954-53FF-4752-A0D0-C8CC82B3A6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6595" y="1131994"/>
            <a:ext cx="8160686" cy="4590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747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0DAF8575-DDD0-43E3-95E0-CF812F06A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CCA1792-C598-45A3-82EC-60F305DCB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84F3208-0F93-4217-AB03-C74E56572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F862CE08-0EF8-4D30-9F34-5CEF2E35C9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CF707B85-7DC9-4931-8C39-C2802F1FF5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39409EB7-9549-43B7-9597-771D971CA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995D6453-5D14-445F-B965-BA2F9177D0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562F0BDF-F752-4F9D-826C-376BA43AF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019CD532-CC2D-41A0-B2E5-1A177CC060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751829B1-B54D-428F-B99F-234847A0C3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C8483DED-5995-47C7-9E6E-3340224B3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54AC2819-19AE-419A-B17C-78A600E177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6309" y="1339523"/>
            <a:ext cx="9941259" cy="417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452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0DAF8575-DDD0-43E3-95E0-CF812F06A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CCA1792-C598-45A3-82EC-60F305DCB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84F3208-0F93-4217-AB03-C74E56572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F862CE08-0EF8-4D30-9F34-5CEF2E35C9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CF707B85-7DC9-4931-8C39-C2802F1FF5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39409EB7-9549-43B7-9597-771D971CA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995D6453-5D14-445F-B965-BA2F9177D0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562F0BDF-F752-4F9D-826C-376BA43AF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019CD532-CC2D-41A0-B2E5-1A177CC060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751829B1-B54D-428F-B99F-234847A0C3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C8483DED-5995-47C7-9E6E-3340224B3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32E3640C-0845-42FE-AE31-8B9AA722B5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6309" y="1401655"/>
            <a:ext cx="9941259" cy="4051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112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0DAF8575-DDD0-43E3-95E0-CF812F06A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CCA1792-C598-45A3-82EC-60F305DCB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84F3208-0F93-4217-AB03-C74E56572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F862CE08-0EF8-4D30-9F34-5CEF2E35C9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CF707B85-7DC9-4931-8C39-C2802F1FF5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39409EB7-9549-43B7-9597-771D971CA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995D6453-5D14-445F-B965-BA2F9177D0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562F0BDF-F752-4F9D-826C-376BA43AF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019CD532-CC2D-41A0-B2E5-1A177CC060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751829B1-B54D-428F-B99F-234847A0C3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C8483DED-5995-47C7-9E6E-3340224B3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72E666A0-793E-45AC-96CD-B3421AECDE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6309" y="1302243"/>
            <a:ext cx="9941259" cy="4249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749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0DAF8575-DDD0-43E3-95E0-CF812F06A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CCA1792-C598-45A3-82EC-60F305DCB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84F3208-0F93-4217-AB03-C74E56572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F862CE08-0EF8-4D30-9F34-5CEF2E35C9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CF707B85-7DC9-4931-8C39-C2802F1FF5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39409EB7-9549-43B7-9597-771D971CA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995D6453-5D14-445F-B965-BA2F9177D0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562F0BDF-F752-4F9D-826C-376BA43AF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019CD532-CC2D-41A0-B2E5-1A177CC060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751829B1-B54D-428F-B99F-234847A0C3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C8483DED-5995-47C7-9E6E-3340224B3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9367C8B7-B34E-4B0F-B91A-BF1471C599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6309" y="1351949"/>
            <a:ext cx="9941259" cy="415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183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0DAF8575-DDD0-43E3-95E0-CF812F06A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CCA1792-C598-45A3-82EC-60F305DCB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84F3208-0F93-4217-AB03-C74E56572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F862CE08-0EF8-4D30-9F34-5CEF2E35C9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CF707B85-7DC9-4931-8C39-C2802F1FF5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39409EB7-9549-43B7-9597-771D971CA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995D6453-5D14-445F-B965-BA2F9177D0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562F0BDF-F752-4F9D-826C-376BA43AF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019CD532-CC2D-41A0-B2E5-1A177CC060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751829B1-B54D-428F-B99F-234847A0C3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C8483DED-5995-47C7-9E6E-3340224B3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D2D1FE86-BD05-4363-A764-40237453B8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6309" y="1190404"/>
            <a:ext cx="9941259" cy="4473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321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0DAF8575-DDD0-43E3-95E0-CF812F06A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CCA1792-C598-45A3-82EC-60F305DCB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84F3208-0F93-4217-AB03-C74E56572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F862CE08-0EF8-4D30-9F34-5CEF2E35C9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CF707B85-7DC9-4931-8C39-C2802F1FF5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39409EB7-9549-43B7-9597-771D971CA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995D6453-5D14-445F-B965-BA2F9177D0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562F0BDF-F752-4F9D-826C-376BA43AF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019CD532-CC2D-41A0-B2E5-1A177CC060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751829B1-B54D-428F-B99F-234847A0C3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C8483DED-5995-47C7-9E6E-3340224B3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BD5DC072-7120-449C-839B-181CD2EB3A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3549" y="1131994"/>
            <a:ext cx="9766778" cy="4590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14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0DAF8575-DDD0-43E3-95E0-CF812F06A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CCA1792-C598-45A3-82EC-60F305DCB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84F3208-0F93-4217-AB03-C74E56572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F862CE08-0EF8-4D30-9F34-5CEF2E35C9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CF707B85-7DC9-4931-8C39-C2802F1FF5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39409EB7-9549-43B7-9597-771D971CA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995D6453-5D14-445F-B965-BA2F9177D0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562F0BDF-F752-4F9D-826C-376BA43AF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019CD532-CC2D-41A0-B2E5-1A177CC060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751829B1-B54D-428F-B99F-234847A0C3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C8483DED-5995-47C7-9E6E-3340224B3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C0F026E7-AD01-4D2F-B81D-251DB71AD0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0063" y="1131994"/>
            <a:ext cx="9513751" cy="4590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137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0DAF8575-DDD0-43E3-95E0-CF812F06A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CCA1792-C598-45A3-82EC-60F305DCB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84F3208-0F93-4217-AB03-C74E56572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F862CE08-0EF8-4D30-9F34-5CEF2E35C9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CF707B85-7DC9-4931-8C39-C2802F1FF5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39409EB7-9549-43B7-9597-771D971CA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995D6453-5D14-445F-B965-BA2F9177D0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562F0BDF-F752-4F9D-826C-376BA43AF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019CD532-CC2D-41A0-B2E5-1A177CC060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751829B1-B54D-428F-B99F-234847A0C3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C8483DED-5995-47C7-9E6E-3340224B3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3B2D79C6-37D7-42D6-9375-5C3D57B578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6309" y="1314670"/>
            <a:ext cx="9941259" cy="4225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404699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</TotalTime>
  <Words>34</Words>
  <Application>Microsoft Office PowerPoint</Application>
  <PresentationFormat>Široki zaslon</PresentationFormat>
  <Paragraphs>4</Paragraphs>
  <Slides>13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8" baseType="lpstr">
      <vt:lpstr>Arial</vt:lpstr>
      <vt:lpstr>Lucida Handwriting</vt:lpstr>
      <vt:lpstr>Trebuchet MS</vt:lpstr>
      <vt:lpstr>Wingdings 3</vt:lpstr>
      <vt:lpstr>Faseta</vt:lpstr>
      <vt:lpstr>eTwinning project January, 2021. – June, 2021.    4 IN 1 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eTwinning project January, 2021. – June, 2021.    4 IN 1 </dc:title>
  <dc:creator>Jelena Vukičević</dc:creator>
  <cp:lastModifiedBy>Jelena Vukičević</cp:lastModifiedBy>
  <cp:revision>2</cp:revision>
  <dcterms:created xsi:type="dcterms:W3CDTF">2021-06-15T05:47:48Z</dcterms:created>
  <dcterms:modified xsi:type="dcterms:W3CDTF">2021-06-15T06:06:38Z</dcterms:modified>
</cp:coreProperties>
</file>