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2" y="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B55AC1-4312-40A3-A8AB-BD99D57D5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00B0F0"/>
                </a:solidFill>
              </a:rPr>
              <a:t>4 IN 1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3D26BB0-0BCC-4237-A649-4B70A6EEA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altLang="it-IT" sz="2800" dirty="0">
                <a:solidFill>
                  <a:srgbClr val="FFFF00"/>
                </a:solidFill>
                <a:latin typeface="Lucida Handwriting" panose="03010101010101010101" pitchFamily="66" charset="0"/>
              </a:rPr>
              <a:t>LAST</a:t>
            </a:r>
            <a:r>
              <a:rPr lang="hr-HR" altLang="it-IT" sz="2800" b="1" dirty="0">
                <a:solidFill>
                  <a:srgbClr val="FFFF00"/>
                </a:solidFill>
                <a:latin typeface="Lucida Handwriting" panose="03010101010101010101" pitchFamily="66" charset="0"/>
              </a:rPr>
              <a:t> SURVEY FOR STUDENTS</a:t>
            </a:r>
          </a:p>
          <a:p>
            <a:pPr marR="0" eaLnBrk="1" hangingPunct="1"/>
            <a:r>
              <a:rPr lang="hr-HR" altLang="it-IT" sz="1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BY Antonia Petković, </a:t>
            </a:r>
            <a:r>
              <a:rPr lang="hr-HR" altLang="it-IT" sz="1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Oš</a:t>
            </a:r>
            <a:r>
              <a:rPr lang="hr-HR" altLang="it-IT" sz="1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Vrpolje</a:t>
            </a:r>
          </a:p>
          <a:p>
            <a:pPr marR="0" eaLnBrk="1" hangingPunct="1"/>
            <a:r>
              <a:rPr lang="hr-HR" altLang="it-IT" sz="1400" dirty="0">
                <a:solidFill>
                  <a:srgbClr val="0070C0"/>
                </a:solidFill>
                <a:latin typeface="Lucida Handwriting" panose="03010101010101010101" pitchFamily="66" charset="0"/>
              </a:rPr>
              <a:t>June, 2021</a:t>
            </a:r>
            <a:endParaRPr lang="hr-HR" altLang="it-IT" sz="1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102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69582FB6-3CB9-471F-877D-80C6E76492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917" y="643467"/>
            <a:ext cx="83461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56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900A65D-1E96-432E-A738-CF32B4E68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889" y="643467"/>
            <a:ext cx="790222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19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010BF143-BB35-4E6A-8303-99AAAEFFA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8039" y="643467"/>
            <a:ext cx="801592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93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46C4C160-ED8F-408C-92F9-7CC880EFA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79940"/>
            <a:ext cx="10905066" cy="509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2DF2987-2D0E-429C-8F82-6738673DA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38937"/>
            <a:ext cx="10905066" cy="45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42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1B18C3AF-74CE-4E2B-AD3F-26DACA0BA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34467"/>
            <a:ext cx="10905066" cy="498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51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ECFD609-8A5D-48B3-BCC7-10647A6955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79831"/>
            <a:ext cx="10905066" cy="449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5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813D4BD-3953-4F9D-9A2A-1CF0EEC361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61619"/>
            <a:ext cx="10905066" cy="433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01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0D0D68B-59F8-4A5C-95B0-061D54C11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25304"/>
            <a:ext cx="10905066" cy="460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60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C74E506-C5FA-4653-82D7-5144913A1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79831"/>
            <a:ext cx="10905066" cy="4498338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1445505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D7597A0B-49C2-417D-B464-7AA46C49F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633" y="643467"/>
            <a:ext cx="816273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53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16</Words>
  <Application>Microsoft Office PowerPoint</Application>
  <PresentationFormat>Široki zaslon</PresentationFormat>
  <Paragraphs>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Calibri Light</vt:lpstr>
      <vt:lpstr>Lucida Handwriting</vt:lpstr>
      <vt:lpstr>Rockwell</vt:lpstr>
      <vt:lpstr>Wingdings</vt:lpstr>
      <vt:lpstr>Atlas</vt:lpstr>
      <vt:lpstr>4 IN 1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IN 1</dc:title>
  <dc:creator>Jelena Vukičević</dc:creator>
  <cp:lastModifiedBy>Jelena Vukičević</cp:lastModifiedBy>
  <cp:revision>2</cp:revision>
  <dcterms:created xsi:type="dcterms:W3CDTF">2021-06-15T05:31:11Z</dcterms:created>
  <dcterms:modified xsi:type="dcterms:W3CDTF">2021-06-15T05:44:41Z</dcterms:modified>
</cp:coreProperties>
</file>