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8" d="100"/>
          <a:sy n="78" d="100"/>
        </p:scale>
        <p:origin x="82" y="5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hr-HR"/>
              <a:t>Kliknite da biste uredili stil naslova matrice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6/15/2021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13449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00881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29282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746674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6/15/2021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22481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5812681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257300" y="2909102"/>
            <a:ext cx="4800600" cy="299639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633864" y="2909102"/>
            <a:ext cx="4800600" cy="299639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39170956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48474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78274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hr-HR"/>
              <a:t>Kliknite da biste uredili stil naslova matrice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6/15/2021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4263248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6/15/2021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32614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6/15/2021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80094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BDAB32-7C4F-4B1D-9DB2-603F35C8765E}"/>
              </a:ext>
            </a:extLst>
          </p:cNvPr>
          <p:cNvSpPr>
            <a:spLocks noGrp="1"/>
          </p:cNvSpPr>
          <p:nvPr>
            <p:ph type="ctrTitle"/>
          </p:nvPr>
        </p:nvSpPr>
        <p:spPr/>
        <p:txBody>
          <a:bodyPr/>
          <a:lstStyle/>
          <a:p>
            <a:r>
              <a:rPr lang="hr-HR" dirty="0"/>
              <a:t>4 IN 1</a:t>
            </a:r>
            <a:endParaRPr lang="it-IT" dirty="0"/>
          </a:p>
        </p:txBody>
      </p:sp>
      <p:sp>
        <p:nvSpPr>
          <p:cNvPr id="3" name="Podnaslov 2">
            <a:extLst>
              <a:ext uri="{FF2B5EF4-FFF2-40B4-BE49-F238E27FC236}">
                <a16:creationId xmlns:a16="http://schemas.microsoft.com/office/drawing/2014/main" id="{8657F107-BAE4-45EA-9D94-E0FA2BE0E876}"/>
              </a:ext>
            </a:extLst>
          </p:cNvPr>
          <p:cNvSpPr>
            <a:spLocks noGrp="1"/>
          </p:cNvSpPr>
          <p:nvPr>
            <p:ph type="subTitle" idx="1"/>
          </p:nvPr>
        </p:nvSpPr>
        <p:spPr>
          <a:xfrm>
            <a:off x="3586038" y="3919993"/>
            <a:ext cx="5987332" cy="2801483"/>
          </a:xfrm>
        </p:spPr>
        <p:txBody>
          <a:bodyPr>
            <a:normAutofit fontScale="85000" lnSpcReduction="20000"/>
          </a:bodyPr>
          <a:lstStyle/>
          <a:p>
            <a:pPr marR="0" algn="l" eaLnBrk="1" hangingPunct="1"/>
            <a:r>
              <a:rPr lang="hr-HR" altLang="it-IT" sz="6500" dirty="0">
                <a:solidFill>
                  <a:srgbClr val="0070C0"/>
                </a:solidFill>
                <a:latin typeface="Lucida Handwriting" panose="03010101010101010101" pitchFamily="66" charset="0"/>
              </a:rPr>
              <a:t>LAST</a:t>
            </a:r>
            <a:r>
              <a:rPr lang="hr-HR" altLang="it-IT" sz="6500" b="1" dirty="0">
                <a:solidFill>
                  <a:srgbClr val="0070C0"/>
                </a:solidFill>
                <a:latin typeface="Lucida Handwriting" panose="03010101010101010101" pitchFamily="66" charset="0"/>
              </a:rPr>
              <a:t> SURVEY FOR PARENTS</a:t>
            </a:r>
          </a:p>
          <a:p>
            <a:pPr marR="0" algn="l" eaLnBrk="1" hangingPunct="1"/>
            <a:r>
              <a:rPr lang="hr-HR" altLang="it-IT" b="1" dirty="0">
                <a:solidFill>
                  <a:srgbClr val="0070C0"/>
                </a:solidFill>
                <a:latin typeface="Lucida Handwriting" panose="03010101010101010101" pitchFamily="66" charset="0"/>
              </a:rPr>
              <a:t>BY Jelena Vukičević , </a:t>
            </a:r>
            <a:r>
              <a:rPr lang="hr-HR" altLang="it-IT" b="1" dirty="0" err="1">
                <a:solidFill>
                  <a:srgbClr val="0070C0"/>
                </a:solidFill>
                <a:latin typeface="Lucida Handwriting" panose="03010101010101010101" pitchFamily="66" charset="0"/>
              </a:rPr>
              <a:t>Oš</a:t>
            </a:r>
            <a:r>
              <a:rPr lang="hr-HR" altLang="it-IT" b="1" dirty="0">
                <a:solidFill>
                  <a:srgbClr val="0070C0"/>
                </a:solidFill>
                <a:latin typeface="Lucida Handwriting" panose="03010101010101010101" pitchFamily="66" charset="0"/>
              </a:rPr>
              <a:t> Vrpolje</a:t>
            </a:r>
          </a:p>
          <a:p>
            <a:pPr marR="0" algn="l" eaLnBrk="1" hangingPunct="1"/>
            <a:r>
              <a:rPr lang="hr-HR" altLang="it-IT" sz="2000" dirty="0">
                <a:solidFill>
                  <a:srgbClr val="0070C0"/>
                </a:solidFill>
                <a:latin typeface="Lucida Handwriting" panose="03010101010101010101" pitchFamily="66" charset="0"/>
              </a:rPr>
              <a:t>June, 2021.</a:t>
            </a:r>
          </a:p>
          <a:p>
            <a:pPr marR="0" algn="l" eaLnBrk="1" hangingPunct="1"/>
            <a:endParaRPr lang="hr-HR" altLang="it-IT" sz="2000" dirty="0">
              <a:solidFill>
                <a:srgbClr val="0070C0"/>
              </a:solidFill>
              <a:latin typeface="Lucida Handwriting" panose="03010101010101010101" pitchFamily="66" charset="0"/>
            </a:endParaRPr>
          </a:p>
          <a:p>
            <a:endParaRPr lang="it-IT" dirty="0"/>
          </a:p>
        </p:txBody>
      </p:sp>
    </p:spTree>
    <p:extLst>
      <p:ext uri="{BB962C8B-B14F-4D97-AF65-F5344CB8AC3E}">
        <p14:creationId xmlns:p14="http://schemas.microsoft.com/office/powerpoint/2010/main" val="427979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FD765F6-490F-4D29-89BD-3AEC07411CA7}"/>
              </a:ext>
            </a:extLst>
          </p:cNvPr>
          <p:cNvSpPr>
            <a:spLocks noGrp="1"/>
          </p:cNvSpPr>
          <p:nvPr>
            <p:ph type="title"/>
          </p:nvPr>
        </p:nvSpPr>
        <p:spPr/>
        <p:txBody>
          <a:bodyPr>
            <a:noAutofit/>
          </a:bodyPr>
          <a:lstStyle/>
          <a:p>
            <a:pPr algn="just"/>
            <a:r>
              <a:rPr lang="en-US" sz="2800" cap="none" dirty="0">
                <a:solidFill>
                  <a:srgbClr val="FFC000"/>
                </a:solidFill>
                <a:latin typeface="Comic Sans MS" panose="030F0702030302020204" pitchFamily="66" charset="0"/>
              </a:rPr>
              <a:t>87 percent of parents support their children in participating in project by encouraging them to take part in the project, whereas only 13 percent of the parents do not encourage their children.</a:t>
            </a:r>
          </a:p>
        </p:txBody>
      </p:sp>
      <p:pic>
        <p:nvPicPr>
          <p:cNvPr id="5" name="Rezervirano mjesto sadržaja 4">
            <a:extLst>
              <a:ext uri="{FF2B5EF4-FFF2-40B4-BE49-F238E27FC236}">
                <a16:creationId xmlns:a16="http://schemas.microsoft.com/office/drawing/2014/main" id="{1211F29E-8705-403A-B06E-0CCCA15A2F1B}"/>
              </a:ext>
            </a:extLst>
          </p:cNvPr>
          <p:cNvPicPr>
            <a:picLocks noGrp="1" noChangeAspect="1"/>
          </p:cNvPicPr>
          <p:nvPr>
            <p:ph idx="1"/>
          </p:nvPr>
        </p:nvPicPr>
        <p:blipFill>
          <a:blip r:embed="rId2"/>
          <a:stretch>
            <a:fillRect/>
          </a:stretch>
        </p:blipFill>
        <p:spPr>
          <a:xfrm>
            <a:off x="2241258" y="2286000"/>
            <a:ext cx="8198433" cy="3594100"/>
          </a:xfrm>
        </p:spPr>
      </p:pic>
    </p:spTree>
    <p:extLst>
      <p:ext uri="{BB962C8B-B14F-4D97-AF65-F5344CB8AC3E}">
        <p14:creationId xmlns:p14="http://schemas.microsoft.com/office/powerpoint/2010/main" val="296399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zervirano mjesto sadržaja 4">
            <a:extLst>
              <a:ext uri="{FF2B5EF4-FFF2-40B4-BE49-F238E27FC236}">
                <a16:creationId xmlns:a16="http://schemas.microsoft.com/office/drawing/2014/main" id="{E1EA8149-341D-4333-8BEE-AE29342E7117}"/>
              </a:ext>
            </a:extLst>
          </p:cNvPr>
          <p:cNvPicPr>
            <a:picLocks noGrp="1" noChangeAspect="1"/>
          </p:cNvPicPr>
          <p:nvPr>
            <p:ph idx="1"/>
          </p:nvPr>
        </p:nvPicPr>
        <p:blipFill>
          <a:blip r:embed="rId2"/>
          <a:stretch>
            <a:fillRect/>
          </a:stretch>
        </p:blipFill>
        <p:spPr>
          <a:xfrm>
            <a:off x="1523447" y="1137037"/>
            <a:ext cx="9616329" cy="5148579"/>
          </a:xfrm>
        </p:spPr>
      </p:pic>
    </p:spTree>
    <p:extLst>
      <p:ext uri="{BB962C8B-B14F-4D97-AF65-F5344CB8AC3E}">
        <p14:creationId xmlns:p14="http://schemas.microsoft.com/office/powerpoint/2010/main" val="3570191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zervirano mjesto sadržaja 4">
            <a:extLst>
              <a:ext uri="{FF2B5EF4-FFF2-40B4-BE49-F238E27FC236}">
                <a16:creationId xmlns:a16="http://schemas.microsoft.com/office/drawing/2014/main" id="{7E1C0B99-4B9A-4754-B2CC-F8EAF5328A3A}"/>
              </a:ext>
            </a:extLst>
          </p:cNvPr>
          <p:cNvPicPr>
            <a:picLocks noGrp="1" noChangeAspect="1"/>
          </p:cNvPicPr>
          <p:nvPr>
            <p:ph idx="1"/>
          </p:nvPr>
        </p:nvPicPr>
        <p:blipFill>
          <a:blip r:embed="rId2"/>
          <a:stretch>
            <a:fillRect/>
          </a:stretch>
        </p:blipFill>
        <p:spPr>
          <a:xfrm>
            <a:off x="1669192" y="612195"/>
            <a:ext cx="9605757" cy="5633610"/>
          </a:xfrm>
        </p:spPr>
      </p:pic>
    </p:spTree>
    <p:extLst>
      <p:ext uri="{BB962C8B-B14F-4D97-AF65-F5344CB8AC3E}">
        <p14:creationId xmlns:p14="http://schemas.microsoft.com/office/powerpoint/2010/main" val="487936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zervirano mjesto sadržaja 4">
            <a:extLst>
              <a:ext uri="{FF2B5EF4-FFF2-40B4-BE49-F238E27FC236}">
                <a16:creationId xmlns:a16="http://schemas.microsoft.com/office/drawing/2014/main" id="{354BF293-41ED-4CC1-9998-0EDF16667196}"/>
              </a:ext>
            </a:extLst>
          </p:cNvPr>
          <p:cNvPicPr>
            <a:picLocks noGrp="1" noChangeAspect="1"/>
          </p:cNvPicPr>
          <p:nvPr>
            <p:ph idx="1"/>
          </p:nvPr>
        </p:nvPicPr>
        <p:blipFill>
          <a:blip r:embed="rId2"/>
          <a:stretch>
            <a:fillRect/>
          </a:stretch>
        </p:blipFill>
        <p:spPr>
          <a:xfrm>
            <a:off x="1272208" y="985962"/>
            <a:ext cx="10098157" cy="5259899"/>
          </a:xfrm>
        </p:spPr>
      </p:pic>
    </p:spTree>
    <p:extLst>
      <p:ext uri="{BB962C8B-B14F-4D97-AF65-F5344CB8AC3E}">
        <p14:creationId xmlns:p14="http://schemas.microsoft.com/office/powerpoint/2010/main" val="1603979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zervirano mjesto sadržaja 4">
            <a:extLst>
              <a:ext uri="{FF2B5EF4-FFF2-40B4-BE49-F238E27FC236}">
                <a16:creationId xmlns:a16="http://schemas.microsoft.com/office/drawing/2014/main" id="{17C1E9D7-0593-4B1F-AF4C-3C027BC368A2}"/>
              </a:ext>
            </a:extLst>
          </p:cNvPr>
          <p:cNvPicPr>
            <a:picLocks noGrp="1" noChangeAspect="1"/>
          </p:cNvPicPr>
          <p:nvPr>
            <p:ph idx="1"/>
          </p:nvPr>
        </p:nvPicPr>
        <p:blipFill>
          <a:blip r:embed="rId2"/>
          <a:stretch>
            <a:fillRect/>
          </a:stretch>
        </p:blipFill>
        <p:spPr>
          <a:xfrm>
            <a:off x="1192696" y="1176793"/>
            <a:ext cx="10169717" cy="5597718"/>
          </a:xfrm>
        </p:spPr>
      </p:pic>
    </p:spTree>
    <p:extLst>
      <p:ext uri="{BB962C8B-B14F-4D97-AF65-F5344CB8AC3E}">
        <p14:creationId xmlns:p14="http://schemas.microsoft.com/office/powerpoint/2010/main" val="1286715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zervirano mjesto sadržaja 4">
            <a:extLst>
              <a:ext uri="{FF2B5EF4-FFF2-40B4-BE49-F238E27FC236}">
                <a16:creationId xmlns:a16="http://schemas.microsoft.com/office/drawing/2014/main" id="{01FA0E11-33FE-4AB8-99C4-1FED81282016}"/>
              </a:ext>
            </a:extLst>
          </p:cNvPr>
          <p:cNvPicPr>
            <a:picLocks noGrp="1" noChangeAspect="1"/>
          </p:cNvPicPr>
          <p:nvPr>
            <p:ph idx="1"/>
          </p:nvPr>
        </p:nvPicPr>
        <p:blipFill>
          <a:blip r:embed="rId2"/>
          <a:stretch>
            <a:fillRect/>
          </a:stretch>
        </p:blipFill>
        <p:spPr>
          <a:xfrm>
            <a:off x="1280160" y="1089329"/>
            <a:ext cx="9764202" cy="5327374"/>
          </a:xfrm>
        </p:spPr>
      </p:pic>
    </p:spTree>
    <p:extLst>
      <p:ext uri="{BB962C8B-B14F-4D97-AF65-F5344CB8AC3E}">
        <p14:creationId xmlns:p14="http://schemas.microsoft.com/office/powerpoint/2010/main" val="1997301542"/>
      </p:ext>
    </p:extLst>
  </p:cSld>
  <p:clrMapOvr>
    <a:masterClrMapping/>
  </p:clrMapOvr>
</p:sld>
</file>

<file path=ppt/theme/theme1.xml><?xml version="1.0" encoding="utf-8"?>
<a:theme xmlns:a="http://schemas.openxmlformats.org/drawingml/2006/main" name="Značka">
  <a:themeElements>
    <a:clrScheme name="Značka">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Značka">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Značk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Značka</Template>
  <TotalTime>17</TotalTime>
  <Words>51</Words>
  <Application>Microsoft Office PowerPoint</Application>
  <PresentationFormat>Široki zaslon</PresentationFormat>
  <Paragraphs>5</Paragraphs>
  <Slides>7</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7</vt:i4>
      </vt:variant>
    </vt:vector>
  </HeadingPairs>
  <TitlesOfParts>
    <vt:vector size="13" baseType="lpstr">
      <vt:lpstr>Arial</vt:lpstr>
      <vt:lpstr>Comic Sans MS</vt:lpstr>
      <vt:lpstr>Gill Sans MT</vt:lpstr>
      <vt:lpstr>Impact</vt:lpstr>
      <vt:lpstr>Lucida Handwriting</vt:lpstr>
      <vt:lpstr>Značka</vt:lpstr>
      <vt:lpstr>4 IN 1</vt:lpstr>
      <vt:lpstr>87 percent of parents support their children in participating in project by encouraging them to take part in the project, whereas only 13 percent of the parents do not encourage their children.</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IN 1</dc:title>
  <dc:creator>Jelena Vukičević</dc:creator>
  <cp:lastModifiedBy>Jelena Vukičević</cp:lastModifiedBy>
  <cp:revision>2</cp:revision>
  <dcterms:created xsi:type="dcterms:W3CDTF">2021-06-14T22:56:04Z</dcterms:created>
  <dcterms:modified xsi:type="dcterms:W3CDTF">2021-06-14T23:13:48Z</dcterms:modified>
</cp:coreProperties>
</file>