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3" r:id="rId11"/>
    <p:sldId id="265" r:id="rId12"/>
    <p:sldId id="266" r:id="rId13"/>
    <p:sldId id="264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3" r:id="rId22"/>
    <p:sldId id="276" r:id="rId2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06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320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2248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236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136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50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2118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33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943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2103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775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A9337-F3B4-422C-8610-9F593D677089}" type="datetimeFigureOut">
              <a:rPr lang="fi-FI" smtClean="0"/>
              <a:t>30.1.2016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3FD6D-0F09-400E-A3E3-A754F5B72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758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An Old </a:t>
            </a:r>
            <a:r>
              <a:rPr lang="fi-FI" dirty="0" err="1" smtClean="0"/>
              <a:t>Finnish</a:t>
            </a:r>
            <a:r>
              <a:rPr lang="fi-FI" dirty="0" smtClean="0"/>
              <a:t> </a:t>
            </a:r>
            <a:r>
              <a:rPr lang="fi-FI" dirty="0" err="1" smtClean="0"/>
              <a:t>Tale</a:t>
            </a:r>
            <a:r>
              <a:rPr lang="fi-FI" dirty="0" smtClean="0"/>
              <a:t>:</a:t>
            </a:r>
            <a:br>
              <a:rPr lang="fi-FI" dirty="0" smtClean="0"/>
            </a:br>
            <a:r>
              <a:rPr lang="fi-FI" dirty="0" smtClean="0"/>
              <a:t>A </a:t>
            </a:r>
            <a:r>
              <a:rPr lang="fi-FI" dirty="0" err="1" smtClean="0"/>
              <a:t>Fool’s</a:t>
            </a:r>
            <a:r>
              <a:rPr lang="fi-FI" dirty="0" smtClean="0"/>
              <a:t> Trade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02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 smtClean="0"/>
              <a:t>Not</a:t>
            </a:r>
            <a:r>
              <a:rPr lang="fi-FI" sz="2400" dirty="0" smtClean="0"/>
              <a:t> long </a:t>
            </a:r>
            <a:r>
              <a:rPr lang="fi-FI" sz="2400" dirty="0" err="1" smtClean="0"/>
              <a:t>after</a:t>
            </a:r>
            <a:r>
              <a:rPr lang="fi-FI" sz="2400" dirty="0" smtClean="0"/>
              <a:t> </a:t>
            </a:r>
            <a:r>
              <a:rPr lang="fi-FI" sz="2400" dirty="0" err="1" smtClean="0"/>
              <a:t>this</a:t>
            </a:r>
            <a:r>
              <a:rPr lang="fi-FI" sz="2400" dirty="0" smtClean="0"/>
              <a:t>, 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came</a:t>
            </a:r>
            <a:r>
              <a:rPr lang="fi-FI" sz="2400" dirty="0" smtClean="0"/>
              <a:t> </a:t>
            </a:r>
            <a:r>
              <a:rPr lang="fi-FI" sz="2400" dirty="0" err="1" smtClean="0"/>
              <a:t>across</a:t>
            </a:r>
            <a:r>
              <a:rPr lang="fi-FI" sz="2400" dirty="0" smtClean="0"/>
              <a:t> with </a:t>
            </a:r>
            <a:r>
              <a:rPr lang="fi-FI" sz="2400" dirty="0" err="1" smtClean="0"/>
              <a:t>another</a:t>
            </a:r>
            <a:r>
              <a:rPr lang="fi-FI" sz="2400" dirty="0" smtClean="0"/>
              <a:t> </a:t>
            </a:r>
            <a:r>
              <a:rPr lang="fi-FI" sz="2400" dirty="0" err="1" smtClean="0"/>
              <a:t>stranger</a:t>
            </a:r>
            <a:r>
              <a:rPr lang="fi-FI" sz="2400" dirty="0" smtClean="0"/>
              <a:t>, </a:t>
            </a:r>
            <a:r>
              <a:rPr lang="fi-FI" sz="2400" dirty="0" err="1" smtClean="0"/>
              <a:t>this</a:t>
            </a:r>
            <a:r>
              <a:rPr lang="fi-FI" sz="2400" dirty="0" smtClean="0"/>
              <a:t> </a:t>
            </a:r>
            <a:r>
              <a:rPr lang="fi-FI" sz="2400" dirty="0" err="1" smtClean="0"/>
              <a:t>time</a:t>
            </a:r>
            <a:r>
              <a:rPr lang="fi-FI" sz="2400" dirty="0" smtClean="0"/>
              <a:t> with a </a:t>
            </a:r>
            <a:r>
              <a:rPr lang="fi-FI" sz="2400" dirty="0" err="1" smtClean="0"/>
              <a:t>sheep</a:t>
            </a:r>
            <a:r>
              <a:rPr lang="fi-FI" sz="2400" dirty="0" smtClean="0"/>
              <a:t>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76" y="1600200"/>
            <a:ext cx="6257047" cy="4525963"/>
          </a:xfrm>
        </p:spPr>
      </p:pic>
    </p:spTree>
    <p:extLst>
      <p:ext uri="{BB962C8B-B14F-4D97-AF65-F5344CB8AC3E}">
        <p14:creationId xmlns:p14="http://schemas.microsoft.com/office/powerpoint/2010/main" val="87279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 smtClean="0"/>
              <a:t>Again</a:t>
            </a:r>
            <a:r>
              <a:rPr lang="fi-FI" sz="2400" dirty="0" smtClean="0"/>
              <a:t>, 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propesed</a:t>
            </a:r>
            <a:r>
              <a:rPr lang="fi-FI" sz="2400" dirty="0" smtClean="0"/>
              <a:t> an </a:t>
            </a:r>
            <a:r>
              <a:rPr lang="fi-FI" sz="2400" dirty="0" err="1" smtClean="0"/>
              <a:t>exchange:”Exchange</a:t>
            </a:r>
            <a:r>
              <a:rPr lang="fi-FI" sz="2400" dirty="0" smtClean="0"/>
              <a:t> </a:t>
            </a:r>
            <a:r>
              <a:rPr lang="fi-FI" sz="2400" dirty="0" err="1" smtClean="0"/>
              <a:t>your</a:t>
            </a:r>
            <a:r>
              <a:rPr lang="fi-FI" sz="2400" dirty="0" smtClean="0"/>
              <a:t> </a:t>
            </a:r>
            <a:r>
              <a:rPr lang="fi-FI" sz="2400" dirty="0" err="1" smtClean="0"/>
              <a:t>sheep</a:t>
            </a:r>
            <a:r>
              <a:rPr lang="fi-FI" sz="2400" dirty="0" smtClean="0"/>
              <a:t> to my </a:t>
            </a:r>
            <a:r>
              <a:rPr lang="fi-FI" sz="2400" dirty="0" err="1" smtClean="0"/>
              <a:t>cow</a:t>
            </a:r>
            <a:r>
              <a:rPr lang="fi-FI" sz="2400" dirty="0" smtClean="0"/>
              <a:t>. I </a:t>
            </a:r>
            <a:r>
              <a:rPr lang="fi-FI" sz="2400" dirty="0" err="1" smtClean="0"/>
              <a:t>have</a:t>
            </a:r>
            <a:r>
              <a:rPr lang="fi-FI" sz="2400" dirty="0" smtClean="0"/>
              <a:t> no </a:t>
            </a:r>
            <a:r>
              <a:rPr lang="fi-FI" sz="2400" dirty="0" err="1" smtClean="0"/>
              <a:t>hay</a:t>
            </a:r>
            <a:r>
              <a:rPr lang="fi-FI" sz="2400" dirty="0" smtClean="0"/>
              <a:t> to </a:t>
            </a:r>
            <a:r>
              <a:rPr lang="fi-FI" sz="2400" dirty="0" err="1" smtClean="0"/>
              <a:t>feed</a:t>
            </a:r>
            <a:r>
              <a:rPr lang="fi-FI" sz="2400" dirty="0" smtClean="0"/>
              <a:t> to my </a:t>
            </a:r>
            <a:r>
              <a:rPr lang="fi-FI" sz="2400" dirty="0" err="1" smtClean="0"/>
              <a:t>cow</a:t>
            </a:r>
            <a:r>
              <a:rPr lang="fi-FI" sz="2400" dirty="0" smtClean="0"/>
              <a:t>”. The </a:t>
            </a:r>
            <a:r>
              <a:rPr lang="fi-FI" sz="2400" dirty="0" err="1" smtClean="0"/>
              <a:t>stranger</a:t>
            </a:r>
            <a:r>
              <a:rPr lang="fi-FI" sz="2400" dirty="0" smtClean="0"/>
              <a:t> </a:t>
            </a:r>
            <a:r>
              <a:rPr lang="fi-FI" sz="2400" dirty="0" err="1" smtClean="0"/>
              <a:t>agreed</a:t>
            </a:r>
            <a:r>
              <a:rPr lang="fi-FI" sz="2400" dirty="0" smtClean="0"/>
              <a:t>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08" y="1600200"/>
            <a:ext cx="6277383" cy="4525963"/>
          </a:xfrm>
        </p:spPr>
      </p:pic>
    </p:spTree>
    <p:extLst>
      <p:ext uri="{BB962C8B-B14F-4D97-AF65-F5344CB8AC3E}">
        <p14:creationId xmlns:p14="http://schemas.microsoft.com/office/powerpoint/2010/main" val="249171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thought:”Now</a:t>
            </a:r>
            <a:r>
              <a:rPr lang="fi-FI" sz="2400" dirty="0" smtClean="0"/>
              <a:t> my </a:t>
            </a:r>
            <a:r>
              <a:rPr lang="fi-FI" sz="2400" dirty="0" err="1" smtClean="0"/>
              <a:t>wife</a:t>
            </a:r>
            <a:r>
              <a:rPr lang="fi-FI" sz="2400" dirty="0" smtClean="0"/>
              <a:t> is </a:t>
            </a:r>
            <a:r>
              <a:rPr lang="fi-FI" sz="2400" dirty="0" err="1" smtClean="0"/>
              <a:t>going</a:t>
            </a:r>
            <a:r>
              <a:rPr lang="fi-FI" sz="2400" dirty="0" smtClean="0"/>
              <a:t> to </a:t>
            </a:r>
            <a:r>
              <a:rPr lang="fi-FI" sz="2400" dirty="0" err="1" smtClean="0"/>
              <a:t>be</a:t>
            </a:r>
            <a:r>
              <a:rPr lang="fi-FI" sz="2400" dirty="0" smtClean="0"/>
              <a:t> </a:t>
            </a:r>
            <a:r>
              <a:rPr lang="fi-FI" sz="2400" dirty="0" err="1" smtClean="0"/>
              <a:t>really</a:t>
            </a:r>
            <a:r>
              <a:rPr lang="fi-FI" sz="2400" dirty="0" smtClean="0"/>
              <a:t> </a:t>
            </a:r>
            <a:r>
              <a:rPr lang="fi-FI" sz="2400" dirty="0" err="1" smtClean="0"/>
              <a:t>happy</a:t>
            </a:r>
            <a:r>
              <a:rPr lang="fi-FI" sz="2400" dirty="0" smtClean="0"/>
              <a:t>..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00" y="1600200"/>
            <a:ext cx="6242600" cy="4525963"/>
          </a:xfrm>
        </p:spPr>
      </p:pic>
    </p:spTree>
    <p:extLst>
      <p:ext uri="{BB962C8B-B14F-4D97-AF65-F5344CB8AC3E}">
        <p14:creationId xmlns:p14="http://schemas.microsoft.com/office/powerpoint/2010/main" val="369494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..</a:t>
            </a:r>
            <a:r>
              <a:rPr lang="fi-FI" sz="2400" dirty="0" err="1" smtClean="0"/>
              <a:t>We</a:t>
            </a:r>
            <a:r>
              <a:rPr lang="fi-FI" sz="2400" dirty="0" smtClean="0"/>
              <a:t> </a:t>
            </a:r>
            <a:r>
              <a:rPr lang="fi-FI" sz="2400" dirty="0" err="1" smtClean="0"/>
              <a:t>can</a:t>
            </a:r>
            <a:r>
              <a:rPr lang="fi-FI" sz="2400" dirty="0" smtClean="0"/>
              <a:t> </a:t>
            </a:r>
            <a:r>
              <a:rPr lang="fi-FI" sz="2400" dirty="0" err="1" smtClean="0"/>
              <a:t>get</a:t>
            </a:r>
            <a:r>
              <a:rPr lang="fi-FI" sz="2400" dirty="0" smtClean="0"/>
              <a:t> </a:t>
            </a:r>
            <a:r>
              <a:rPr lang="fi-FI" sz="2400" dirty="0" err="1" smtClean="0"/>
              <a:t>wool</a:t>
            </a:r>
            <a:r>
              <a:rPr lang="fi-FI" sz="2400" dirty="0" smtClean="0"/>
              <a:t> </a:t>
            </a:r>
            <a:r>
              <a:rPr lang="fi-FI" sz="2400" dirty="0" err="1" smtClean="0"/>
              <a:t>from</a:t>
            </a:r>
            <a:r>
              <a:rPr lang="fi-FI" sz="2400" dirty="0" smtClean="0"/>
              <a:t> the </a:t>
            </a:r>
            <a:r>
              <a:rPr lang="fi-FI" sz="2400" dirty="0" err="1" smtClean="0"/>
              <a:t>sheep</a:t>
            </a:r>
            <a:r>
              <a:rPr lang="fi-FI" sz="2400" dirty="0" smtClean="0"/>
              <a:t> and </a:t>
            </a:r>
            <a:r>
              <a:rPr lang="fi-FI" sz="2400" dirty="0" err="1" smtClean="0"/>
              <a:t>make</a:t>
            </a:r>
            <a:r>
              <a:rPr lang="fi-FI" sz="2400" dirty="0" smtClean="0"/>
              <a:t> </a:t>
            </a:r>
            <a:r>
              <a:rPr lang="fi-FI" sz="2400" dirty="0" err="1" smtClean="0"/>
              <a:t>thread</a:t>
            </a:r>
            <a:r>
              <a:rPr lang="fi-FI" sz="2400" dirty="0" smtClean="0"/>
              <a:t>”.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23" y="1600200"/>
            <a:ext cx="6279553" cy="4525963"/>
          </a:xfrm>
        </p:spPr>
      </p:pic>
    </p:spTree>
    <p:extLst>
      <p:ext uri="{BB962C8B-B14F-4D97-AF65-F5344CB8AC3E}">
        <p14:creationId xmlns:p14="http://schemas.microsoft.com/office/powerpoint/2010/main" val="74889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 smtClean="0"/>
              <a:t>Next</a:t>
            </a:r>
            <a:r>
              <a:rPr lang="fi-FI" sz="2400" dirty="0" smtClean="0"/>
              <a:t> 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came</a:t>
            </a:r>
            <a:r>
              <a:rPr lang="fi-FI" sz="2400" dirty="0" smtClean="0"/>
              <a:t> </a:t>
            </a:r>
            <a:r>
              <a:rPr lang="fi-FI" sz="2400" dirty="0" err="1" smtClean="0"/>
              <a:t>across</a:t>
            </a:r>
            <a:r>
              <a:rPr lang="fi-FI" sz="2400" dirty="0" smtClean="0"/>
              <a:t> a </a:t>
            </a:r>
            <a:r>
              <a:rPr lang="fi-FI" sz="2400" dirty="0" err="1" smtClean="0"/>
              <a:t>woman</a:t>
            </a:r>
            <a:r>
              <a:rPr lang="fi-FI" sz="2400" dirty="0" smtClean="0"/>
              <a:t> with a </a:t>
            </a:r>
            <a:r>
              <a:rPr lang="fi-FI" sz="2400" dirty="0" err="1" smtClean="0"/>
              <a:t>chicken</a:t>
            </a:r>
            <a:r>
              <a:rPr lang="fi-FI" sz="2400" dirty="0" smtClean="0"/>
              <a:t> in </a:t>
            </a:r>
            <a:r>
              <a:rPr lang="fi-FI" sz="2400" dirty="0" err="1" smtClean="0"/>
              <a:t>her</a:t>
            </a:r>
            <a:r>
              <a:rPr lang="fi-FI" sz="2400" dirty="0" smtClean="0"/>
              <a:t> </a:t>
            </a:r>
            <a:r>
              <a:rPr lang="fi-FI" sz="2400" dirty="0" err="1" smtClean="0"/>
              <a:t>basket</a:t>
            </a:r>
            <a:r>
              <a:rPr lang="fi-FI" sz="2400" dirty="0" smtClean="0"/>
              <a:t>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112" y="1600200"/>
            <a:ext cx="6243775" cy="4525963"/>
          </a:xfrm>
        </p:spPr>
      </p:pic>
    </p:spTree>
    <p:extLst>
      <p:ext uri="{BB962C8B-B14F-4D97-AF65-F5344CB8AC3E}">
        <p14:creationId xmlns:p14="http://schemas.microsoft.com/office/powerpoint/2010/main" val="21722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made an </a:t>
            </a:r>
            <a:r>
              <a:rPr lang="fi-FI" sz="2400" dirty="0" err="1" smtClean="0"/>
              <a:t>offer:”Exchange</a:t>
            </a:r>
            <a:r>
              <a:rPr lang="fi-FI" sz="2400" dirty="0" smtClean="0"/>
              <a:t> </a:t>
            </a:r>
            <a:r>
              <a:rPr lang="fi-FI" sz="2400" dirty="0" err="1" smtClean="0"/>
              <a:t>your</a:t>
            </a:r>
            <a:r>
              <a:rPr lang="fi-FI" sz="2400" dirty="0" smtClean="0"/>
              <a:t> </a:t>
            </a:r>
            <a:r>
              <a:rPr lang="fi-FI" sz="2400" dirty="0" err="1" smtClean="0"/>
              <a:t>chicken</a:t>
            </a:r>
            <a:r>
              <a:rPr lang="fi-FI" sz="2400" dirty="0" smtClean="0"/>
              <a:t> to my </a:t>
            </a:r>
            <a:r>
              <a:rPr lang="fi-FI" sz="2400" dirty="0" err="1" smtClean="0"/>
              <a:t>sheep</a:t>
            </a:r>
            <a:r>
              <a:rPr lang="fi-FI" sz="2400" dirty="0" smtClean="0"/>
              <a:t>. I </a:t>
            </a:r>
            <a:r>
              <a:rPr lang="fi-FI" sz="2400" dirty="0" err="1" smtClean="0"/>
              <a:t>have</a:t>
            </a:r>
            <a:r>
              <a:rPr lang="fi-FI" sz="2400" dirty="0" smtClean="0"/>
              <a:t> on </a:t>
            </a:r>
            <a:r>
              <a:rPr lang="fi-FI" sz="2400" dirty="0" err="1" smtClean="0"/>
              <a:t>hay</a:t>
            </a:r>
            <a:r>
              <a:rPr lang="fi-FI" sz="2400" dirty="0" smtClean="0"/>
              <a:t> to </a:t>
            </a:r>
            <a:r>
              <a:rPr lang="fi-FI" sz="2400" dirty="0" err="1" smtClean="0"/>
              <a:t>feed</a:t>
            </a:r>
            <a:r>
              <a:rPr lang="fi-FI" sz="2400" dirty="0" smtClean="0"/>
              <a:t> my </a:t>
            </a:r>
            <a:r>
              <a:rPr lang="fi-FI" sz="2400" dirty="0" err="1" smtClean="0"/>
              <a:t>sheep</a:t>
            </a:r>
            <a:r>
              <a:rPr lang="fi-FI" sz="2400" dirty="0" smtClean="0"/>
              <a:t>”.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95" y="1600200"/>
            <a:ext cx="6252410" cy="4525963"/>
          </a:xfrm>
        </p:spPr>
      </p:pic>
    </p:spTree>
    <p:extLst>
      <p:ext uri="{BB962C8B-B14F-4D97-AF65-F5344CB8AC3E}">
        <p14:creationId xmlns:p14="http://schemas.microsoft.com/office/powerpoint/2010/main" val="340951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woman</a:t>
            </a:r>
            <a:r>
              <a:rPr lang="fi-FI" sz="2400" dirty="0" smtClean="0"/>
              <a:t> </a:t>
            </a:r>
            <a:r>
              <a:rPr lang="fi-FI" sz="2400" dirty="0" err="1" smtClean="0"/>
              <a:t>immediately</a:t>
            </a:r>
            <a:r>
              <a:rPr lang="fi-FI" sz="2400" dirty="0" smtClean="0"/>
              <a:t> </a:t>
            </a:r>
            <a:r>
              <a:rPr lang="fi-FI" sz="2400" dirty="0" err="1" smtClean="0"/>
              <a:t>agreed</a:t>
            </a:r>
            <a:r>
              <a:rPr lang="fi-FI" sz="2400" dirty="0" smtClean="0"/>
              <a:t>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68" y="1600200"/>
            <a:ext cx="3265664" cy="4525963"/>
          </a:xfrm>
        </p:spPr>
      </p:pic>
    </p:spTree>
    <p:extLst>
      <p:ext uri="{BB962C8B-B14F-4D97-AF65-F5344CB8AC3E}">
        <p14:creationId xmlns:p14="http://schemas.microsoft.com/office/powerpoint/2010/main" val="35194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thought:”My</a:t>
            </a:r>
            <a:r>
              <a:rPr lang="fi-FI" sz="2400" dirty="0" smtClean="0"/>
              <a:t> </a:t>
            </a:r>
            <a:r>
              <a:rPr lang="fi-FI" sz="2400" dirty="0" err="1" smtClean="0"/>
              <a:t>wife</a:t>
            </a:r>
            <a:r>
              <a:rPr lang="fi-FI" sz="2400" dirty="0" smtClean="0"/>
              <a:t> is </a:t>
            </a:r>
            <a:r>
              <a:rPr lang="fi-FI" sz="2400" dirty="0" err="1" smtClean="0"/>
              <a:t>going</a:t>
            </a:r>
            <a:r>
              <a:rPr lang="fi-FI" sz="2400" dirty="0" smtClean="0"/>
              <a:t> to </a:t>
            </a:r>
            <a:r>
              <a:rPr lang="fi-FI" sz="2400" dirty="0" err="1" smtClean="0"/>
              <a:t>be</a:t>
            </a:r>
            <a:r>
              <a:rPr lang="fi-FI" sz="2400" dirty="0" smtClean="0"/>
              <a:t> </a:t>
            </a:r>
            <a:r>
              <a:rPr lang="fi-FI" sz="2400" dirty="0" err="1" smtClean="0"/>
              <a:t>so</a:t>
            </a:r>
            <a:r>
              <a:rPr lang="fi-FI" sz="2400" dirty="0" smtClean="0"/>
              <a:t> </a:t>
            </a:r>
            <a:r>
              <a:rPr lang="fi-FI" sz="2400" dirty="0" err="1" smtClean="0"/>
              <a:t>happy</a:t>
            </a:r>
            <a:r>
              <a:rPr lang="fi-FI" sz="2400" dirty="0" smtClean="0"/>
              <a:t> </a:t>
            </a:r>
            <a:r>
              <a:rPr lang="fi-FI" sz="2400" dirty="0" err="1" smtClean="0"/>
              <a:t>about</a:t>
            </a:r>
            <a:r>
              <a:rPr lang="fi-FI" sz="2400" dirty="0" smtClean="0"/>
              <a:t> the </a:t>
            </a:r>
            <a:r>
              <a:rPr lang="fi-FI" sz="2400" dirty="0" err="1" smtClean="0"/>
              <a:t>chicken</a:t>
            </a:r>
            <a:r>
              <a:rPr lang="fi-FI" sz="2400" dirty="0" smtClean="0"/>
              <a:t>; </a:t>
            </a:r>
            <a:r>
              <a:rPr lang="fi-FI" sz="2400" dirty="0" err="1" smtClean="0"/>
              <a:t>she</a:t>
            </a:r>
            <a:r>
              <a:rPr lang="fi-FI" sz="2400" dirty="0" smtClean="0"/>
              <a:t> </a:t>
            </a:r>
            <a:r>
              <a:rPr lang="fi-FI" sz="2400" dirty="0" err="1" smtClean="0"/>
              <a:t>can</a:t>
            </a:r>
            <a:r>
              <a:rPr lang="fi-FI" sz="2400" dirty="0" smtClean="0"/>
              <a:t> </a:t>
            </a:r>
            <a:r>
              <a:rPr lang="fi-FI" sz="2400" dirty="0" err="1" smtClean="0"/>
              <a:t>use</a:t>
            </a:r>
            <a:r>
              <a:rPr lang="fi-FI" sz="2400" dirty="0" smtClean="0"/>
              <a:t> the </a:t>
            </a:r>
            <a:r>
              <a:rPr lang="fi-FI" sz="2400" dirty="0" err="1" smtClean="0"/>
              <a:t>eggs</a:t>
            </a:r>
            <a:r>
              <a:rPr lang="fi-FI" sz="2400" dirty="0" smtClean="0"/>
              <a:t> for </a:t>
            </a:r>
            <a:r>
              <a:rPr lang="fi-FI" sz="2400" dirty="0" err="1" smtClean="0"/>
              <a:t>cooking</a:t>
            </a:r>
            <a:r>
              <a:rPr lang="fi-FI" sz="2400" dirty="0" smtClean="0"/>
              <a:t>”.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2" y="1600200"/>
            <a:ext cx="3258276" cy="4525963"/>
          </a:xfrm>
        </p:spPr>
      </p:pic>
    </p:spTree>
    <p:extLst>
      <p:ext uri="{BB962C8B-B14F-4D97-AF65-F5344CB8AC3E}">
        <p14:creationId xmlns:p14="http://schemas.microsoft.com/office/powerpoint/2010/main" val="43728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came</a:t>
            </a:r>
            <a:r>
              <a:rPr lang="fi-FI" sz="2400" dirty="0" smtClean="0"/>
              <a:t> </a:t>
            </a:r>
            <a:r>
              <a:rPr lang="fi-FI" sz="2400" dirty="0" err="1" smtClean="0"/>
              <a:t>across</a:t>
            </a:r>
            <a:r>
              <a:rPr lang="fi-FI" sz="2400" dirty="0" smtClean="0"/>
              <a:t> an </a:t>
            </a:r>
            <a:r>
              <a:rPr lang="fi-FI" sz="2400" dirty="0" err="1" smtClean="0"/>
              <a:t>old</a:t>
            </a:r>
            <a:r>
              <a:rPr lang="fi-FI" sz="2400" dirty="0" smtClean="0"/>
              <a:t> lady with </a:t>
            </a:r>
            <a:r>
              <a:rPr lang="fi-FI" sz="2400" dirty="0" err="1" smtClean="0"/>
              <a:t>birch</a:t>
            </a:r>
            <a:r>
              <a:rPr lang="fi-FI" sz="2400" dirty="0" smtClean="0"/>
              <a:t> </a:t>
            </a:r>
            <a:r>
              <a:rPr lang="fi-FI" sz="2400" dirty="0" err="1" smtClean="0"/>
              <a:t>whisks</a:t>
            </a:r>
            <a:r>
              <a:rPr lang="fi-FI" sz="2400" dirty="0" smtClean="0"/>
              <a:t> </a:t>
            </a:r>
            <a:r>
              <a:rPr lang="fi-FI" sz="2400" dirty="0" err="1" smtClean="0"/>
              <a:t>used</a:t>
            </a:r>
            <a:r>
              <a:rPr lang="fi-FI" sz="2400" dirty="0" smtClean="0"/>
              <a:t> in the sauna. 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68" y="1600200"/>
            <a:ext cx="6261663" cy="4525963"/>
          </a:xfrm>
        </p:spPr>
      </p:pic>
    </p:spTree>
    <p:extLst>
      <p:ext uri="{BB962C8B-B14F-4D97-AF65-F5344CB8AC3E}">
        <p14:creationId xmlns:p14="http://schemas.microsoft.com/office/powerpoint/2010/main" val="204828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man</a:t>
            </a:r>
            <a:r>
              <a:rPr lang="fi-FI" sz="2400" dirty="0" smtClean="0"/>
              <a:t> </a:t>
            </a:r>
            <a:r>
              <a:rPr lang="fi-FI" sz="2400" dirty="0" err="1" smtClean="0"/>
              <a:t>offered</a:t>
            </a:r>
            <a:r>
              <a:rPr lang="fi-FI" sz="2400" dirty="0" smtClean="0"/>
              <a:t> </a:t>
            </a:r>
            <a:r>
              <a:rPr lang="fi-FI" sz="2400" dirty="0" err="1" smtClean="0"/>
              <a:t>his</a:t>
            </a:r>
            <a:r>
              <a:rPr lang="fi-FI" sz="2400" dirty="0" smtClean="0"/>
              <a:t> </a:t>
            </a:r>
            <a:r>
              <a:rPr lang="fi-FI" sz="2400" dirty="0" err="1" smtClean="0"/>
              <a:t>chicken</a:t>
            </a:r>
            <a:r>
              <a:rPr lang="fi-FI" sz="2400" dirty="0" smtClean="0"/>
              <a:t> for </a:t>
            </a:r>
            <a:r>
              <a:rPr lang="fi-FI" sz="2400" dirty="0" err="1" smtClean="0"/>
              <a:t>few</a:t>
            </a:r>
            <a:r>
              <a:rPr lang="fi-FI" sz="2400" dirty="0" smtClean="0"/>
              <a:t> </a:t>
            </a:r>
            <a:r>
              <a:rPr lang="fi-FI" sz="2400" dirty="0" err="1" smtClean="0"/>
              <a:t>whisks</a:t>
            </a:r>
            <a:r>
              <a:rPr lang="fi-FI" sz="2400" dirty="0" smtClean="0"/>
              <a:t>, </a:t>
            </a:r>
            <a:r>
              <a:rPr lang="fi-FI" sz="2400" dirty="0" err="1" smtClean="0"/>
              <a:t>because</a:t>
            </a:r>
            <a:r>
              <a:rPr lang="fi-FI" sz="2400" dirty="0" smtClean="0"/>
              <a:t> he </a:t>
            </a:r>
            <a:r>
              <a:rPr lang="fi-FI" sz="2400" dirty="0" err="1" smtClean="0"/>
              <a:t>didn’t</a:t>
            </a:r>
            <a:r>
              <a:rPr lang="fi-FI" sz="2400" dirty="0" smtClean="0"/>
              <a:t> </a:t>
            </a:r>
            <a:r>
              <a:rPr lang="fi-FI" sz="2400" dirty="0" err="1" smtClean="0"/>
              <a:t>have</a:t>
            </a:r>
            <a:r>
              <a:rPr lang="fi-FI" sz="2400" dirty="0" smtClean="0"/>
              <a:t> </a:t>
            </a:r>
            <a:r>
              <a:rPr lang="fi-FI" sz="2400" dirty="0" err="1" smtClean="0"/>
              <a:t>hay</a:t>
            </a:r>
            <a:r>
              <a:rPr lang="fi-FI" sz="2400" dirty="0" smtClean="0"/>
              <a:t> to </a:t>
            </a:r>
            <a:r>
              <a:rPr lang="fi-FI" sz="2400" dirty="0" err="1" smtClean="0"/>
              <a:t>feed</a:t>
            </a:r>
            <a:r>
              <a:rPr lang="fi-FI" sz="2400" dirty="0" smtClean="0"/>
              <a:t> the </a:t>
            </a:r>
            <a:r>
              <a:rPr lang="fi-FI" sz="2400" dirty="0" err="1" smtClean="0"/>
              <a:t>chicken</a:t>
            </a:r>
            <a:r>
              <a:rPr lang="fi-FI" sz="2400" dirty="0" smtClean="0"/>
              <a:t>. The </a:t>
            </a:r>
            <a:r>
              <a:rPr lang="fi-FI" sz="2400" dirty="0" err="1" smtClean="0"/>
              <a:t>old</a:t>
            </a:r>
            <a:r>
              <a:rPr lang="fi-FI" sz="2400" dirty="0" smtClean="0"/>
              <a:t> lady </a:t>
            </a:r>
            <a:r>
              <a:rPr lang="fi-FI" sz="2400" dirty="0" err="1" smtClean="0"/>
              <a:t>agreed</a:t>
            </a:r>
            <a:r>
              <a:rPr lang="fi-FI" sz="2400" dirty="0" smtClean="0"/>
              <a:t>, as </a:t>
            </a:r>
            <a:r>
              <a:rPr lang="fi-FI" sz="2400" dirty="0" err="1" smtClean="0"/>
              <a:t>every</a:t>
            </a:r>
            <a:r>
              <a:rPr lang="fi-FI" sz="2400" dirty="0" smtClean="0"/>
              <a:t> </a:t>
            </a:r>
            <a:r>
              <a:rPr lang="fi-FI" sz="2400" dirty="0" err="1" smtClean="0"/>
              <a:t>one</a:t>
            </a:r>
            <a:r>
              <a:rPr lang="fi-FI" sz="2400" dirty="0" smtClean="0"/>
              <a:t> </a:t>
            </a:r>
            <a:r>
              <a:rPr lang="fi-FI" sz="2400" dirty="0" err="1" smtClean="0"/>
              <a:t>would</a:t>
            </a:r>
            <a:r>
              <a:rPr lang="fi-FI" sz="2400" dirty="0" smtClean="0"/>
              <a:t>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14" y="1600200"/>
            <a:ext cx="6268571" cy="4525963"/>
          </a:xfrm>
        </p:spPr>
      </p:pic>
    </p:spTree>
    <p:extLst>
      <p:ext uri="{BB962C8B-B14F-4D97-AF65-F5344CB8AC3E}">
        <p14:creationId xmlns:p14="http://schemas.microsoft.com/office/powerpoint/2010/main" val="42200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Fool’s</a:t>
            </a:r>
            <a:r>
              <a:rPr lang="fi-FI" sz="2400" dirty="0" smtClean="0"/>
              <a:t> </a:t>
            </a:r>
            <a:r>
              <a:rPr lang="fi-FI" sz="2400" dirty="0" err="1" smtClean="0"/>
              <a:t>wife</a:t>
            </a:r>
            <a:r>
              <a:rPr lang="fi-FI" sz="2400" dirty="0" smtClean="0"/>
              <a:t> </a:t>
            </a:r>
            <a:r>
              <a:rPr lang="fi-FI" sz="2400" dirty="0" err="1" smtClean="0"/>
              <a:t>was</a:t>
            </a:r>
            <a:r>
              <a:rPr lang="fi-FI" sz="2400" dirty="0" smtClean="0"/>
              <a:t> </a:t>
            </a:r>
            <a:r>
              <a:rPr lang="fi-FI" sz="2400" dirty="0" err="1" smtClean="0"/>
              <a:t>worried</a:t>
            </a:r>
            <a:r>
              <a:rPr lang="fi-FI" sz="2400" dirty="0" smtClean="0"/>
              <a:t> </a:t>
            </a:r>
            <a:r>
              <a:rPr lang="fi-FI" sz="2400" dirty="0" err="1" smtClean="0"/>
              <a:t>about</a:t>
            </a:r>
            <a:r>
              <a:rPr lang="fi-FI" sz="2400" dirty="0" smtClean="0"/>
              <a:t> </a:t>
            </a:r>
            <a:r>
              <a:rPr lang="fi-FI" sz="2400" dirty="0" err="1" smtClean="0"/>
              <a:t>her</a:t>
            </a:r>
            <a:r>
              <a:rPr lang="fi-FI" sz="2400" dirty="0" smtClean="0"/>
              <a:t> </a:t>
            </a:r>
            <a:r>
              <a:rPr lang="fi-FI" sz="2400" dirty="0" err="1" smtClean="0"/>
              <a:t>husband</a:t>
            </a:r>
            <a:r>
              <a:rPr lang="fi-FI" sz="2400" dirty="0"/>
              <a:t> </a:t>
            </a:r>
            <a:r>
              <a:rPr lang="fi-FI" sz="2400" dirty="0" err="1" smtClean="0"/>
              <a:t>who</a:t>
            </a:r>
            <a:r>
              <a:rPr lang="fi-FI" sz="2400" dirty="0" smtClean="0"/>
              <a:t> </a:t>
            </a:r>
            <a:r>
              <a:rPr lang="fi-FI" sz="2400" dirty="0" err="1" smtClean="0"/>
              <a:t>pondered</a:t>
            </a:r>
            <a:r>
              <a:rPr lang="fi-FI" sz="2400" dirty="0" smtClean="0"/>
              <a:t> </a:t>
            </a:r>
            <a:r>
              <a:rPr lang="fi-FI" sz="2400" dirty="0" err="1" smtClean="0"/>
              <a:t>all</a:t>
            </a:r>
            <a:r>
              <a:rPr lang="fi-FI" sz="2400" dirty="0" smtClean="0"/>
              <a:t> </a:t>
            </a:r>
            <a:r>
              <a:rPr lang="fi-FI" sz="2400" dirty="0" err="1" smtClean="0"/>
              <a:t>day</a:t>
            </a:r>
            <a:r>
              <a:rPr lang="fi-FI" sz="2400" dirty="0" smtClean="0"/>
              <a:t> long on the top of the </a:t>
            </a:r>
            <a:r>
              <a:rPr lang="fi-FI" sz="2400" dirty="0" err="1" smtClean="0"/>
              <a:t>furnace</a:t>
            </a:r>
            <a:r>
              <a:rPr lang="fi-FI" sz="2400" dirty="0" smtClean="0"/>
              <a:t>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95" y="1600200"/>
            <a:ext cx="6257610" cy="4525963"/>
          </a:xfrm>
        </p:spPr>
      </p:pic>
    </p:spTree>
    <p:extLst>
      <p:ext uri="{BB962C8B-B14F-4D97-AF65-F5344CB8AC3E}">
        <p14:creationId xmlns:p14="http://schemas.microsoft.com/office/powerpoint/2010/main" val="36040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err="1" smtClean="0"/>
              <a:t>Both</a:t>
            </a:r>
            <a:r>
              <a:rPr lang="fi-FI" sz="2400" dirty="0" smtClean="0"/>
              <a:t> 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and the </a:t>
            </a:r>
            <a:r>
              <a:rPr lang="fi-FI" sz="2400" dirty="0" err="1" smtClean="0"/>
              <a:t>old</a:t>
            </a:r>
            <a:r>
              <a:rPr lang="fi-FI" sz="2400" dirty="0" smtClean="0"/>
              <a:t> lady </a:t>
            </a:r>
            <a:r>
              <a:rPr lang="fi-FI" sz="2400" dirty="0" err="1" smtClean="0"/>
              <a:t>were</a:t>
            </a:r>
            <a:r>
              <a:rPr lang="fi-FI" sz="2400" dirty="0" smtClean="0"/>
              <a:t> </a:t>
            </a:r>
            <a:r>
              <a:rPr lang="fi-FI" sz="2400" dirty="0" err="1" smtClean="0"/>
              <a:t>happy</a:t>
            </a:r>
            <a:r>
              <a:rPr lang="fi-FI" sz="2400" dirty="0" smtClean="0"/>
              <a:t> </a:t>
            </a:r>
            <a:r>
              <a:rPr lang="fi-FI" sz="2400" dirty="0" err="1" smtClean="0"/>
              <a:t>about</a:t>
            </a:r>
            <a:r>
              <a:rPr lang="fi-FI" sz="2400" dirty="0" smtClean="0"/>
              <a:t> the </a:t>
            </a:r>
            <a:r>
              <a:rPr lang="fi-FI" sz="2400" dirty="0" err="1" smtClean="0"/>
              <a:t>trade</a:t>
            </a:r>
            <a:r>
              <a:rPr lang="fi-FI" sz="2400" dirty="0" smtClean="0"/>
              <a:t>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77" y="1600200"/>
            <a:ext cx="6265446" cy="4525963"/>
          </a:xfrm>
        </p:spPr>
      </p:pic>
    </p:spTree>
    <p:extLst>
      <p:ext uri="{BB962C8B-B14F-4D97-AF65-F5344CB8AC3E}">
        <p14:creationId xmlns:p14="http://schemas.microsoft.com/office/powerpoint/2010/main" val="39534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was</a:t>
            </a:r>
            <a:r>
              <a:rPr lang="fi-FI" sz="2400" dirty="0" smtClean="0"/>
              <a:t> sure </a:t>
            </a:r>
            <a:r>
              <a:rPr lang="fi-FI" sz="2400" dirty="0" err="1" smtClean="0"/>
              <a:t>that</a:t>
            </a:r>
            <a:r>
              <a:rPr lang="fi-FI" sz="2400" dirty="0" smtClean="0"/>
              <a:t> </a:t>
            </a:r>
            <a:r>
              <a:rPr lang="fi-FI" sz="2400" dirty="0" err="1" smtClean="0"/>
              <a:t>his</a:t>
            </a:r>
            <a:r>
              <a:rPr lang="fi-FI" sz="2400" dirty="0" smtClean="0"/>
              <a:t> </a:t>
            </a:r>
            <a:r>
              <a:rPr lang="fi-FI" sz="2400" dirty="0" err="1" smtClean="0"/>
              <a:t>wife</a:t>
            </a:r>
            <a:r>
              <a:rPr lang="fi-FI" sz="2400" dirty="0" smtClean="0"/>
              <a:t> </a:t>
            </a:r>
            <a:r>
              <a:rPr lang="fi-FI" sz="2400" dirty="0" err="1" smtClean="0"/>
              <a:t>would</a:t>
            </a:r>
            <a:r>
              <a:rPr lang="fi-FI" sz="2400" dirty="0" smtClean="0"/>
              <a:t> </a:t>
            </a:r>
            <a:r>
              <a:rPr lang="fi-FI" sz="2400" dirty="0" err="1" smtClean="0"/>
              <a:t>be</a:t>
            </a:r>
            <a:r>
              <a:rPr lang="fi-FI" sz="2400" dirty="0" smtClean="0"/>
              <a:t> </a:t>
            </a:r>
            <a:r>
              <a:rPr lang="fi-FI" sz="2400" dirty="0" err="1" smtClean="0"/>
              <a:t>happier</a:t>
            </a:r>
            <a:r>
              <a:rPr lang="fi-FI" sz="2400" dirty="0" smtClean="0"/>
              <a:t> </a:t>
            </a:r>
            <a:r>
              <a:rPr lang="fi-FI" sz="2400" dirty="0" err="1" smtClean="0"/>
              <a:t>than</a:t>
            </a:r>
            <a:r>
              <a:rPr lang="fi-FI" sz="2400" dirty="0" smtClean="0"/>
              <a:t> </a:t>
            </a:r>
            <a:r>
              <a:rPr lang="fi-FI" sz="2400" dirty="0" err="1" smtClean="0"/>
              <a:t>ever</a:t>
            </a:r>
            <a:r>
              <a:rPr lang="fi-FI" sz="2400" dirty="0" smtClean="0"/>
              <a:t>: </a:t>
            </a:r>
            <a:r>
              <a:rPr lang="fi-FI" sz="2400" dirty="0" err="1" smtClean="0"/>
              <a:t>now</a:t>
            </a:r>
            <a:r>
              <a:rPr lang="fi-FI" sz="2400" dirty="0" smtClean="0"/>
              <a:t> </a:t>
            </a:r>
            <a:r>
              <a:rPr lang="fi-FI" sz="2400" dirty="0" err="1" smtClean="0"/>
              <a:t>they</a:t>
            </a:r>
            <a:r>
              <a:rPr lang="fi-FI" sz="2400" dirty="0" smtClean="0"/>
              <a:t> </a:t>
            </a:r>
            <a:r>
              <a:rPr lang="fi-FI" sz="2400" dirty="0" err="1" smtClean="0"/>
              <a:t>could</a:t>
            </a:r>
            <a:r>
              <a:rPr lang="fi-FI" sz="2400" dirty="0" smtClean="0"/>
              <a:t> </a:t>
            </a:r>
            <a:r>
              <a:rPr lang="fi-FI" sz="2400" dirty="0" err="1" smtClean="0"/>
              <a:t>enjoy</a:t>
            </a:r>
            <a:r>
              <a:rPr lang="fi-FI" sz="2400" dirty="0" smtClean="0"/>
              <a:t> </a:t>
            </a:r>
            <a:r>
              <a:rPr lang="fi-FI" sz="2400" dirty="0" err="1" smtClean="0"/>
              <a:t>bathing</a:t>
            </a:r>
            <a:r>
              <a:rPr lang="fi-FI" sz="2400" dirty="0" smtClean="0"/>
              <a:t> in the sauna.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78" y="1600200"/>
            <a:ext cx="6255244" cy="4525963"/>
          </a:xfrm>
        </p:spPr>
      </p:pic>
    </p:spTree>
    <p:extLst>
      <p:ext uri="{BB962C8B-B14F-4D97-AF65-F5344CB8AC3E}">
        <p14:creationId xmlns:p14="http://schemas.microsoft.com/office/powerpoint/2010/main" val="199604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fi-FI" sz="2400" dirty="0" err="1" smtClean="0"/>
              <a:t>Even</a:t>
            </a:r>
            <a:r>
              <a:rPr lang="fi-FI" sz="2400" dirty="0" smtClean="0"/>
              <a:t> </a:t>
            </a:r>
            <a:r>
              <a:rPr lang="fi-FI" sz="2400" dirty="0" err="1" smtClean="0"/>
              <a:t>if</a:t>
            </a:r>
            <a:r>
              <a:rPr lang="fi-FI" sz="2400" dirty="0" smtClean="0"/>
              <a:t> 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ended</a:t>
            </a:r>
            <a:r>
              <a:rPr lang="fi-FI" sz="2400" dirty="0" smtClean="0"/>
              <a:t> </a:t>
            </a:r>
            <a:r>
              <a:rPr lang="fi-FI" sz="2400" dirty="0" err="1" smtClean="0"/>
              <a:t>up</a:t>
            </a:r>
            <a:r>
              <a:rPr lang="fi-FI" sz="2400" dirty="0" smtClean="0"/>
              <a:t> </a:t>
            </a:r>
            <a:r>
              <a:rPr lang="fi-FI" sz="2400" dirty="0" err="1" smtClean="0"/>
              <a:t>trading</a:t>
            </a:r>
            <a:r>
              <a:rPr lang="fi-FI" sz="2400" dirty="0" smtClean="0"/>
              <a:t> </a:t>
            </a:r>
            <a:r>
              <a:rPr lang="fi-FI" sz="2400" dirty="0" err="1" smtClean="0"/>
              <a:t>his</a:t>
            </a:r>
            <a:r>
              <a:rPr lang="fi-FI" sz="2400" dirty="0" smtClean="0"/>
              <a:t> </a:t>
            </a:r>
            <a:r>
              <a:rPr lang="fi-FI" sz="2400" dirty="0" err="1" smtClean="0"/>
              <a:t>horse</a:t>
            </a:r>
            <a:r>
              <a:rPr lang="fi-FI" sz="2400" dirty="0" smtClean="0"/>
              <a:t> to </a:t>
            </a:r>
            <a:r>
              <a:rPr lang="fi-FI" sz="2400" dirty="0" err="1" smtClean="0"/>
              <a:t>two</a:t>
            </a:r>
            <a:r>
              <a:rPr lang="fi-FI" sz="2400" dirty="0" smtClean="0"/>
              <a:t> </a:t>
            </a:r>
            <a:r>
              <a:rPr lang="fi-FI" sz="2400" dirty="0" err="1" smtClean="0"/>
              <a:t>birch</a:t>
            </a:r>
            <a:r>
              <a:rPr lang="fi-FI" sz="2400" dirty="0" smtClean="0"/>
              <a:t> </a:t>
            </a:r>
            <a:r>
              <a:rPr lang="fi-FI" sz="2400" dirty="0" err="1" smtClean="0"/>
              <a:t>whisks</a:t>
            </a:r>
            <a:r>
              <a:rPr lang="fi-FI" sz="2400" dirty="0" smtClean="0"/>
              <a:t>, </a:t>
            </a:r>
            <a:r>
              <a:rPr lang="fi-FI" sz="2400" dirty="0" err="1" smtClean="0"/>
              <a:t>both</a:t>
            </a:r>
            <a:r>
              <a:rPr lang="fi-FI" sz="2400" dirty="0" smtClean="0"/>
              <a:t> he and </a:t>
            </a:r>
            <a:r>
              <a:rPr lang="fi-FI" sz="2400" dirty="0" err="1" smtClean="0"/>
              <a:t>his</a:t>
            </a:r>
            <a:r>
              <a:rPr lang="fi-FI" sz="2400" dirty="0" smtClean="0"/>
              <a:t> </a:t>
            </a:r>
            <a:r>
              <a:rPr lang="fi-FI" sz="2400" dirty="0" err="1" smtClean="0"/>
              <a:t>wife</a:t>
            </a:r>
            <a:r>
              <a:rPr lang="fi-FI" sz="2400" dirty="0" smtClean="0"/>
              <a:t> </a:t>
            </a:r>
            <a:r>
              <a:rPr lang="fi-FI" sz="2400" dirty="0" err="1" smtClean="0"/>
              <a:t>were</a:t>
            </a:r>
            <a:r>
              <a:rPr lang="fi-FI" sz="2400" dirty="0" smtClean="0"/>
              <a:t> </a:t>
            </a:r>
            <a:r>
              <a:rPr lang="fi-FI" sz="2400" dirty="0" err="1" smtClean="0"/>
              <a:t>happy</a:t>
            </a:r>
            <a:r>
              <a:rPr lang="fi-FI" sz="2400" dirty="0" smtClean="0"/>
              <a:t> in the </a:t>
            </a:r>
            <a:r>
              <a:rPr lang="fi-FI" sz="2400" dirty="0" err="1" smtClean="0"/>
              <a:t>end</a:t>
            </a:r>
            <a:r>
              <a:rPr lang="fi-FI" sz="2400" dirty="0" smtClean="0"/>
              <a:t>, </a:t>
            </a:r>
            <a:r>
              <a:rPr lang="fi-FI" sz="2400" dirty="0" err="1" smtClean="0"/>
              <a:t>relaxing</a:t>
            </a:r>
            <a:r>
              <a:rPr lang="fi-FI" sz="2400" dirty="0" smtClean="0"/>
              <a:t> in the sauna.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92" y="1600200"/>
            <a:ext cx="6252815" cy="4525963"/>
          </a:xfrm>
        </p:spPr>
      </p:pic>
    </p:spTree>
    <p:extLst>
      <p:ext uri="{BB962C8B-B14F-4D97-AF65-F5344CB8AC3E}">
        <p14:creationId xmlns:p14="http://schemas.microsoft.com/office/powerpoint/2010/main" val="35944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At </a:t>
            </a:r>
            <a:r>
              <a:rPr lang="fi-FI" sz="2400" dirty="0" err="1" smtClean="0"/>
              <a:t>last</a:t>
            </a:r>
            <a:r>
              <a:rPr lang="fi-FI" sz="2400" dirty="0" smtClean="0"/>
              <a:t> 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had</a:t>
            </a:r>
            <a:r>
              <a:rPr lang="fi-FI" sz="2400" dirty="0" smtClean="0"/>
              <a:t> </a:t>
            </a:r>
            <a:r>
              <a:rPr lang="fi-FI" sz="2400" dirty="0" err="1" smtClean="0"/>
              <a:t>pondered</a:t>
            </a:r>
            <a:r>
              <a:rPr lang="fi-FI" sz="2400" dirty="0" smtClean="0"/>
              <a:t> </a:t>
            </a:r>
            <a:r>
              <a:rPr lang="fi-FI" sz="2400" dirty="0" err="1" smtClean="0"/>
              <a:t>enough</a:t>
            </a:r>
            <a:r>
              <a:rPr lang="fi-FI" sz="2400" dirty="0" smtClean="0"/>
              <a:t> and </a:t>
            </a:r>
            <a:r>
              <a:rPr lang="fi-FI" sz="2400" dirty="0" err="1" smtClean="0"/>
              <a:t>stated</a:t>
            </a:r>
            <a:r>
              <a:rPr lang="fi-FI" sz="2400" dirty="0" smtClean="0"/>
              <a:t> </a:t>
            </a:r>
            <a:r>
              <a:rPr lang="fi-FI" sz="2400" dirty="0" err="1" smtClean="0"/>
              <a:t>that</a:t>
            </a:r>
            <a:r>
              <a:rPr lang="fi-FI" sz="2400" dirty="0" smtClean="0"/>
              <a:t> </a:t>
            </a:r>
            <a:r>
              <a:rPr lang="fi-FI" sz="2400" dirty="0" err="1" smtClean="0"/>
              <a:t>they</a:t>
            </a:r>
            <a:r>
              <a:rPr lang="fi-FI" sz="2400" dirty="0" smtClean="0"/>
              <a:t> </a:t>
            </a:r>
            <a:r>
              <a:rPr lang="fi-FI" sz="2400" dirty="0" err="1" smtClean="0"/>
              <a:t>were</a:t>
            </a:r>
            <a:r>
              <a:rPr lang="fi-FI" sz="2400" dirty="0" smtClean="0"/>
              <a:t> out of </a:t>
            </a:r>
            <a:r>
              <a:rPr lang="fi-FI" sz="2400" dirty="0" err="1" smtClean="0"/>
              <a:t>hay</a:t>
            </a:r>
            <a:r>
              <a:rPr lang="fi-FI" sz="2400" dirty="0" smtClean="0"/>
              <a:t> and </a:t>
            </a:r>
            <a:r>
              <a:rPr lang="fi-FI" sz="2400" dirty="0" err="1" smtClean="0"/>
              <a:t>had</a:t>
            </a:r>
            <a:r>
              <a:rPr lang="fi-FI" sz="2400" dirty="0" smtClean="0"/>
              <a:t> </a:t>
            </a:r>
            <a:r>
              <a:rPr lang="fi-FI" sz="2400" dirty="0" err="1" smtClean="0"/>
              <a:t>nothing</a:t>
            </a:r>
            <a:r>
              <a:rPr lang="fi-FI" sz="2400" dirty="0" smtClean="0"/>
              <a:t> to </a:t>
            </a:r>
            <a:r>
              <a:rPr lang="fi-FI" sz="2400" dirty="0" err="1" smtClean="0"/>
              <a:t>feed</a:t>
            </a:r>
            <a:r>
              <a:rPr lang="fi-FI" sz="2400" dirty="0" smtClean="0"/>
              <a:t> the </a:t>
            </a:r>
            <a:r>
              <a:rPr lang="fi-FI" sz="2400" dirty="0" err="1" smtClean="0"/>
              <a:t>horse</a:t>
            </a:r>
            <a:r>
              <a:rPr lang="fi-FI" sz="2400" dirty="0" smtClean="0"/>
              <a:t>.</a:t>
            </a:r>
            <a:endParaRPr lang="fi-FI" sz="2400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32" y="1600200"/>
            <a:ext cx="6276335" cy="4525963"/>
          </a:xfrm>
        </p:spPr>
      </p:pic>
    </p:spTree>
    <p:extLst>
      <p:ext uri="{BB962C8B-B14F-4D97-AF65-F5344CB8AC3E}">
        <p14:creationId xmlns:p14="http://schemas.microsoft.com/office/powerpoint/2010/main" val="5709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He </a:t>
            </a:r>
            <a:r>
              <a:rPr lang="fi-FI" sz="2400" dirty="0" err="1" smtClean="0"/>
              <a:t>said</a:t>
            </a:r>
            <a:r>
              <a:rPr lang="fi-FI" sz="2400" dirty="0" smtClean="0"/>
              <a:t>: ”The </a:t>
            </a:r>
            <a:r>
              <a:rPr lang="fi-FI" sz="2400" dirty="0" err="1" smtClean="0"/>
              <a:t>smartest</a:t>
            </a:r>
            <a:r>
              <a:rPr lang="fi-FI" sz="2400" dirty="0" smtClean="0"/>
              <a:t> </a:t>
            </a:r>
            <a:r>
              <a:rPr lang="fi-FI" sz="2400" dirty="0" err="1" smtClean="0"/>
              <a:t>thing</a:t>
            </a:r>
            <a:r>
              <a:rPr lang="fi-FI" sz="2400" dirty="0" smtClean="0"/>
              <a:t> to </a:t>
            </a:r>
            <a:r>
              <a:rPr lang="fi-FI" sz="2400" dirty="0" err="1" smtClean="0"/>
              <a:t>do</a:t>
            </a:r>
            <a:r>
              <a:rPr lang="fi-FI" sz="2400" dirty="0" smtClean="0"/>
              <a:t>, is to </a:t>
            </a:r>
            <a:r>
              <a:rPr lang="fi-FI" sz="2400" dirty="0" err="1" smtClean="0"/>
              <a:t>sell</a:t>
            </a:r>
            <a:r>
              <a:rPr lang="fi-FI" sz="2400" dirty="0" smtClean="0"/>
              <a:t> the </a:t>
            </a:r>
            <a:r>
              <a:rPr lang="fi-FI" sz="2400" dirty="0" err="1" smtClean="0"/>
              <a:t>horse</a:t>
            </a:r>
            <a:r>
              <a:rPr lang="fi-FI" sz="2400" dirty="0"/>
              <a:t> </a:t>
            </a:r>
            <a:r>
              <a:rPr lang="fi-FI" sz="2400" dirty="0" smtClean="0"/>
              <a:t>and </a:t>
            </a:r>
            <a:r>
              <a:rPr lang="fi-FI" sz="2400" dirty="0" err="1" smtClean="0"/>
              <a:t>buy</a:t>
            </a:r>
            <a:r>
              <a:rPr lang="fi-FI" sz="2400" dirty="0" smtClean="0"/>
              <a:t> </a:t>
            </a:r>
            <a:r>
              <a:rPr lang="fi-FI" sz="2400" dirty="0" err="1" smtClean="0"/>
              <a:t>hay</a:t>
            </a:r>
            <a:r>
              <a:rPr lang="fi-FI" sz="2400" dirty="0" smtClean="0"/>
              <a:t>. </a:t>
            </a:r>
            <a:r>
              <a:rPr lang="fi-FI" sz="2400" dirty="0" err="1" smtClean="0"/>
              <a:t>Without</a:t>
            </a:r>
            <a:r>
              <a:rPr lang="fi-FI" sz="2400" dirty="0" smtClean="0"/>
              <a:t> </a:t>
            </a:r>
            <a:r>
              <a:rPr lang="fi-FI" sz="2400" dirty="0" err="1" smtClean="0"/>
              <a:t>hay</a:t>
            </a:r>
            <a:r>
              <a:rPr lang="fi-FI" sz="2400" dirty="0" smtClean="0"/>
              <a:t> the </a:t>
            </a:r>
            <a:r>
              <a:rPr lang="fi-FI" sz="2400" dirty="0" err="1" smtClean="0"/>
              <a:t>horse</a:t>
            </a:r>
            <a:r>
              <a:rPr lang="fi-FI" sz="2400" dirty="0" smtClean="0"/>
              <a:t> is </a:t>
            </a:r>
            <a:r>
              <a:rPr lang="fi-FI" sz="2400" dirty="0" err="1" smtClean="0"/>
              <a:t>going</a:t>
            </a:r>
            <a:r>
              <a:rPr lang="fi-FI" sz="2400" dirty="0" smtClean="0"/>
              <a:t> to die”.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74" y="1600200"/>
            <a:ext cx="6240251" cy="4525963"/>
          </a:xfrm>
        </p:spPr>
      </p:pic>
    </p:spTree>
    <p:extLst>
      <p:ext uri="{BB962C8B-B14F-4D97-AF65-F5344CB8AC3E}">
        <p14:creationId xmlns:p14="http://schemas.microsoft.com/office/powerpoint/2010/main" val="33046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Fools</a:t>
            </a:r>
            <a:r>
              <a:rPr lang="fi-FI" sz="2400" dirty="0" smtClean="0"/>
              <a:t> </a:t>
            </a:r>
            <a:r>
              <a:rPr lang="fi-FI" sz="2400" dirty="0" err="1" smtClean="0"/>
              <a:t>wife</a:t>
            </a:r>
            <a:r>
              <a:rPr lang="fi-FI" sz="2400" dirty="0" smtClean="0"/>
              <a:t> </a:t>
            </a:r>
            <a:r>
              <a:rPr lang="fi-FI" sz="2400" dirty="0" err="1" smtClean="0"/>
              <a:t>became</a:t>
            </a:r>
            <a:r>
              <a:rPr lang="fi-FI" sz="2400" dirty="0" smtClean="0"/>
              <a:t> </a:t>
            </a:r>
            <a:r>
              <a:rPr lang="fi-FI" sz="2400" dirty="0" err="1" smtClean="0"/>
              <a:t>happy</a:t>
            </a:r>
            <a:r>
              <a:rPr lang="fi-FI" sz="2400" dirty="0" smtClean="0"/>
              <a:t> and </a:t>
            </a:r>
            <a:r>
              <a:rPr lang="fi-FI" sz="2400" dirty="0" err="1" smtClean="0"/>
              <a:t>said:”You’re</a:t>
            </a:r>
            <a:r>
              <a:rPr lang="fi-FI" sz="2400" dirty="0" smtClean="0"/>
              <a:t> </a:t>
            </a:r>
            <a:r>
              <a:rPr lang="fi-FI" sz="2400" dirty="0" err="1" smtClean="0"/>
              <a:t>right</a:t>
            </a:r>
            <a:r>
              <a:rPr lang="fi-FI" sz="2400" dirty="0" smtClean="0"/>
              <a:t>. </a:t>
            </a:r>
            <a:r>
              <a:rPr lang="fi-FI" sz="2400" dirty="0" err="1" smtClean="0"/>
              <a:t>You</a:t>
            </a:r>
            <a:r>
              <a:rPr lang="fi-FI" sz="2400" dirty="0" smtClean="0"/>
              <a:t> </a:t>
            </a:r>
            <a:r>
              <a:rPr lang="fi-FI" sz="2400" dirty="0" err="1" smtClean="0"/>
              <a:t>always</a:t>
            </a:r>
            <a:r>
              <a:rPr lang="fi-FI" sz="2400" dirty="0" smtClean="0"/>
              <a:t> </a:t>
            </a:r>
            <a:r>
              <a:rPr lang="fi-FI" sz="2400" dirty="0" err="1" smtClean="0"/>
              <a:t>understand</a:t>
            </a:r>
            <a:r>
              <a:rPr lang="fi-FI" sz="2400" dirty="0" smtClean="0"/>
              <a:t> </a:t>
            </a:r>
            <a:r>
              <a:rPr lang="fi-FI" sz="2400" dirty="0" err="1" smtClean="0"/>
              <a:t>everything</a:t>
            </a:r>
            <a:r>
              <a:rPr lang="fi-FI" sz="2400" dirty="0" smtClean="0"/>
              <a:t> </a:t>
            </a:r>
            <a:r>
              <a:rPr lang="fi-FI" sz="2400" dirty="0" err="1" smtClean="0"/>
              <a:t>better</a:t>
            </a:r>
            <a:r>
              <a:rPr lang="fi-FI" sz="2400" dirty="0" smtClean="0"/>
              <a:t> </a:t>
            </a:r>
            <a:r>
              <a:rPr lang="fi-FI" sz="2400" dirty="0" err="1" smtClean="0"/>
              <a:t>than</a:t>
            </a:r>
            <a:r>
              <a:rPr lang="fi-FI" sz="2400" dirty="0" smtClean="0"/>
              <a:t> the </a:t>
            </a:r>
            <a:r>
              <a:rPr lang="fi-FI" sz="2400" dirty="0" err="1" smtClean="0"/>
              <a:t>others</a:t>
            </a:r>
            <a:r>
              <a:rPr lang="fi-FI" sz="2400" dirty="0" smtClean="0"/>
              <a:t>”.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74" y="1600200"/>
            <a:ext cx="6274852" cy="4525963"/>
          </a:xfrm>
        </p:spPr>
      </p:pic>
    </p:spTree>
    <p:extLst>
      <p:ext uri="{BB962C8B-B14F-4D97-AF65-F5344CB8AC3E}">
        <p14:creationId xmlns:p14="http://schemas.microsoft.com/office/powerpoint/2010/main" val="41533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000" dirty="0" smtClean="0"/>
              <a:t>The </a:t>
            </a:r>
            <a:r>
              <a:rPr lang="fi-FI" sz="2000" dirty="0" err="1" smtClean="0"/>
              <a:t>Fool</a:t>
            </a:r>
            <a:r>
              <a:rPr lang="fi-FI" sz="2000" dirty="0" smtClean="0"/>
              <a:t> </a:t>
            </a:r>
            <a:r>
              <a:rPr lang="fi-FI" sz="2000" dirty="0" err="1" smtClean="0"/>
              <a:t>headed</a:t>
            </a:r>
            <a:r>
              <a:rPr lang="fi-FI" sz="2000" dirty="0" smtClean="0"/>
              <a:t> for the </a:t>
            </a:r>
            <a:r>
              <a:rPr lang="fi-FI" sz="2000" dirty="0" err="1" smtClean="0"/>
              <a:t>market</a:t>
            </a:r>
            <a:r>
              <a:rPr lang="fi-FI" sz="2000" dirty="0" smtClean="0"/>
              <a:t>. </a:t>
            </a:r>
            <a:r>
              <a:rPr lang="fi-FI" sz="2000" dirty="0" err="1" smtClean="0"/>
              <a:t>After</a:t>
            </a:r>
            <a:r>
              <a:rPr lang="fi-FI" sz="2000" dirty="0" smtClean="0"/>
              <a:t> a </a:t>
            </a:r>
            <a:r>
              <a:rPr lang="fi-FI" sz="2000" dirty="0" err="1" smtClean="0"/>
              <a:t>while</a:t>
            </a:r>
            <a:r>
              <a:rPr lang="fi-FI" sz="2000" dirty="0" smtClean="0"/>
              <a:t> he </a:t>
            </a:r>
            <a:r>
              <a:rPr lang="fi-FI" sz="2000" dirty="0" err="1" smtClean="0"/>
              <a:t>came</a:t>
            </a:r>
            <a:r>
              <a:rPr lang="fi-FI" sz="2000" dirty="0" smtClean="0"/>
              <a:t> </a:t>
            </a:r>
            <a:r>
              <a:rPr lang="fi-FI" sz="2000" dirty="0" err="1" smtClean="0"/>
              <a:t>across</a:t>
            </a:r>
            <a:r>
              <a:rPr lang="fi-FI" sz="2000" dirty="0" smtClean="0"/>
              <a:t> a </a:t>
            </a:r>
            <a:r>
              <a:rPr lang="fi-FI" sz="2000" dirty="0" err="1" smtClean="0"/>
              <a:t>man</a:t>
            </a:r>
            <a:r>
              <a:rPr lang="fi-FI" sz="2000" dirty="0"/>
              <a:t> </a:t>
            </a:r>
            <a:r>
              <a:rPr lang="fi-FI" sz="2000" dirty="0" smtClean="0"/>
              <a:t>with a </a:t>
            </a:r>
            <a:r>
              <a:rPr lang="fi-FI" sz="2000" dirty="0" err="1" smtClean="0"/>
              <a:t>cow</a:t>
            </a:r>
            <a:r>
              <a:rPr lang="fi-FI" sz="2000" dirty="0" smtClean="0"/>
              <a:t>. </a:t>
            </a:r>
            <a:endParaRPr lang="fi-FI" sz="20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21" y="1556792"/>
            <a:ext cx="6273158" cy="4525963"/>
          </a:xfrm>
        </p:spPr>
      </p:pic>
    </p:spTree>
    <p:extLst>
      <p:ext uri="{BB962C8B-B14F-4D97-AF65-F5344CB8AC3E}">
        <p14:creationId xmlns:p14="http://schemas.microsoft.com/office/powerpoint/2010/main" val="286696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said:”Exchange</a:t>
            </a:r>
            <a:r>
              <a:rPr lang="fi-FI" sz="2400" dirty="0" smtClean="0"/>
              <a:t> </a:t>
            </a:r>
            <a:r>
              <a:rPr lang="fi-FI" sz="2400" dirty="0" err="1" smtClean="0"/>
              <a:t>your</a:t>
            </a:r>
            <a:r>
              <a:rPr lang="fi-FI" sz="2400" dirty="0" smtClean="0"/>
              <a:t> </a:t>
            </a:r>
            <a:r>
              <a:rPr lang="fi-FI" sz="2400" dirty="0" err="1" smtClean="0"/>
              <a:t>cow</a:t>
            </a:r>
            <a:r>
              <a:rPr lang="fi-FI" sz="2400" dirty="0" smtClean="0"/>
              <a:t> to my </a:t>
            </a:r>
            <a:r>
              <a:rPr lang="fi-FI" sz="2400" dirty="0" err="1" smtClean="0"/>
              <a:t>horse</a:t>
            </a:r>
            <a:r>
              <a:rPr lang="fi-FI" sz="2400" dirty="0" smtClean="0"/>
              <a:t>. I </a:t>
            </a:r>
            <a:r>
              <a:rPr lang="fi-FI" sz="2400" dirty="0" err="1" smtClean="0"/>
              <a:t>have</a:t>
            </a:r>
            <a:r>
              <a:rPr lang="fi-FI" sz="2400" dirty="0" smtClean="0"/>
              <a:t> no </a:t>
            </a:r>
            <a:r>
              <a:rPr lang="fi-FI" sz="2400" dirty="0" err="1" smtClean="0"/>
              <a:t>hay</a:t>
            </a:r>
            <a:r>
              <a:rPr lang="fi-FI" sz="2400" dirty="0" smtClean="0"/>
              <a:t> </a:t>
            </a:r>
            <a:r>
              <a:rPr lang="fi-FI" sz="2400" dirty="0" err="1" smtClean="0"/>
              <a:t>so</a:t>
            </a:r>
            <a:r>
              <a:rPr lang="fi-FI" sz="2400" dirty="0" smtClean="0"/>
              <a:t> I </a:t>
            </a:r>
            <a:r>
              <a:rPr lang="fi-FI" sz="2400" dirty="0" err="1" smtClean="0"/>
              <a:t>can’t</a:t>
            </a:r>
            <a:r>
              <a:rPr lang="fi-FI" sz="2400" dirty="0" smtClean="0"/>
              <a:t> </a:t>
            </a:r>
            <a:r>
              <a:rPr lang="fi-FI" sz="2400" dirty="0" err="1" smtClean="0"/>
              <a:t>keep</a:t>
            </a:r>
            <a:r>
              <a:rPr lang="fi-FI" sz="2400" dirty="0" smtClean="0"/>
              <a:t> my </a:t>
            </a:r>
            <a:r>
              <a:rPr lang="fi-FI" sz="2400" dirty="0" err="1" smtClean="0"/>
              <a:t>horse</a:t>
            </a:r>
            <a:r>
              <a:rPr lang="fi-FI" sz="2400" dirty="0" smtClean="0"/>
              <a:t>”.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97" y="1600200"/>
            <a:ext cx="6235806" cy="4525963"/>
          </a:xfrm>
        </p:spPr>
      </p:pic>
    </p:spTree>
    <p:extLst>
      <p:ext uri="{BB962C8B-B14F-4D97-AF65-F5344CB8AC3E}">
        <p14:creationId xmlns:p14="http://schemas.microsoft.com/office/powerpoint/2010/main" val="39622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strange</a:t>
            </a:r>
            <a:r>
              <a:rPr lang="fi-FI" sz="2400" dirty="0" smtClean="0"/>
              <a:t> </a:t>
            </a:r>
            <a:r>
              <a:rPr lang="fi-FI" sz="2400" dirty="0" err="1" smtClean="0"/>
              <a:t>man</a:t>
            </a:r>
            <a:r>
              <a:rPr lang="fi-FI" sz="2400" dirty="0" smtClean="0"/>
              <a:t> </a:t>
            </a:r>
            <a:r>
              <a:rPr lang="fi-FI" sz="2400" dirty="0" err="1" smtClean="0"/>
              <a:t>agreed</a:t>
            </a:r>
            <a:r>
              <a:rPr lang="fi-FI" sz="2400" dirty="0" smtClean="0"/>
              <a:t> with the </a:t>
            </a:r>
            <a:r>
              <a:rPr lang="fi-FI" sz="2400" dirty="0" err="1" smtClean="0"/>
              <a:t>offer</a:t>
            </a:r>
            <a:r>
              <a:rPr lang="fi-FI" sz="2400" dirty="0" smtClean="0"/>
              <a:t>, of </a:t>
            </a:r>
            <a:r>
              <a:rPr lang="fi-FI" sz="2400" dirty="0" err="1" smtClean="0"/>
              <a:t>course</a:t>
            </a:r>
            <a:r>
              <a:rPr lang="fi-FI" sz="2400" dirty="0" smtClean="0"/>
              <a:t>, and </a:t>
            </a:r>
            <a:r>
              <a:rPr lang="fi-FI" sz="2400" dirty="0" err="1" smtClean="0"/>
              <a:t>so</a:t>
            </a:r>
            <a:r>
              <a:rPr lang="fi-FI" sz="2400" dirty="0" smtClean="0"/>
              <a:t> the </a:t>
            </a:r>
            <a:r>
              <a:rPr lang="fi-FI" sz="2400" dirty="0" err="1" smtClean="0"/>
              <a:t>animals</a:t>
            </a:r>
            <a:r>
              <a:rPr lang="fi-FI" sz="2400" dirty="0" smtClean="0"/>
              <a:t> </a:t>
            </a:r>
            <a:r>
              <a:rPr lang="fi-FI" sz="2400" dirty="0" err="1" smtClean="0"/>
              <a:t>got</a:t>
            </a:r>
            <a:r>
              <a:rPr lang="fi-FI" sz="2400" dirty="0" smtClean="0"/>
              <a:t> new </a:t>
            </a:r>
            <a:r>
              <a:rPr lang="fi-FI" sz="2400" dirty="0" err="1" smtClean="0"/>
              <a:t>owners</a:t>
            </a:r>
            <a:r>
              <a:rPr lang="fi-FI" sz="2400" dirty="0" smtClean="0"/>
              <a:t>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56" y="1600200"/>
            <a:ext cx="6250287" cy="4525963"/>
          </a:xfrm>
        </p:spPr>
      </p:pic>
    </p:spTree>
    <p:extLst>
      <p:ext uri="{BB962C8B-B14F-4D97-AF65-F5344CB8AC3E}">
        <p14:creationId xmlns:p14="http://schemas.microsoft.com/office/powerpoint/2010/main" val="63944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The </a:t>
            </a:r>
            <a:r>
              <a:rPr lang="fi-FI" sz="2400" dirty="0" err="1" smtClean="0"/>
              <a:t>Fool</a:t>
            </a:r>
            <a:r>
              <a:rPr lang="fi-FI" sz="2400" dirty="0" smtClean="0"/>
              <a:t> </a:t>
            </a:r>
            <a:r>
              <a:rPr lang="fi-FI" sz="2400" dirty="0" err="1" smtClean="0"/>
              <a:t>thought:”Oh</a:t>
            </a:r>
            <a:r>
              <a:rPr lang="fi-FI" sz="2400" dirty="0" smtClean="0"/>
              <a:t>, </a:t>
            </a:r>
            <a:r>
              <a:rPr lang="fi-FI" sz="2400" dirty="0" err="1" smtClean="0"/>
              <a:t>how</a:t>
            </a:r>
            <a:r>
              <a:rPr lang="fi-FI" sz="2400" dirty="0" smtClean="0"/>
              <a:t> </a:t>
            </a:r>
            <a:r>
              <a:rPr lang="fi-FI" sz="2400" dirty="0" err="1" smtClean="0"/>
              <a:t>happy</a:t>
            </a:r>
            <a:r>
              <a:rPr lang="fi-FI" sz="2400" dirty="0" smtClean="0"/>
              <a:t> my </a:t>
            </a:r>
            <a:r>
              <a:rPr lang="fi-FI" sz="2400" dirty="0" err="1" smtClean="0"/>
              <a:t>wife</a:t>
            </a:r>
            <a:r>
              <a:rPr lang="fi-FI" sz="2400" dirty="0" smtClean="0"/>
              <a:t> </a:t>
            </a:r>
            <a:r>
              <a:rPr lang="fi-FI" sz="2400" dirty="0" err="1" smtClean="0"/>
              <a:t>will</a:t>
            </a:r>
            <a:r>
              <a:rPr lang="fi-FI" sz="2400" dirty="0" smtClean="0"/>
              <a:t> </a:t>
            </a:r>
            <a:r>
              <a:rPr lang="fi-FI" sz="2400" dirty="0" err="1" smtClean="0"/>
              <a:t>be</a:t>
            </a:r>
            <a:r>
              <a:rPr lang="fi-FI" sz="2400" dirty="0" smtClean="0"/>
              <a:t> </a:t>
            </a:r>
            <a:r>
              <a:rPr lang="fi-FI" sz="2400" dirty="0" err="1" smtClean="0"/>
              <a:t>now</a:t>
            </a:r>
            <a:r>
              <a:rPr lang="fi-FI" sz="2400" dirty="0" smtClean="0"/>
              <a:t> </a:t>
            </a:r>
            <a:r>
              <a:rPr lang="fi-FI" sz="2400" dirty="0" err="1" smtClean="0"/>
              <a:t>when</a:t>
            </a:r>
            <a:r>
              <a:rPr lang="fi-FI" sz="2400" dirty="0" smtClean="0"/>
              <a:t> I </a:t>
            </a:r>
            <a:r>
              <a:rPr lang="fi-FI" sz="2400" dirty="0" err="1" smtClean="0"/>
              <a:t>bring</a:t>
            </a:r>
            <a:r>
              <a:rPr lang="fi-FI" sz="2400" dirty="0" smtClean="0"/>
              <a:t> home </a:t>
            </a:r>
            <a:r>
              <a:rPr lang="fi-FI" sz="2400" dirty="0" err="1" smtClean="0"/>
              <a:t>this</a:t>
            </a:r>
            <a:r>
              <a:rPr lang="fi-FI" sz="2400" dirty="0" smtClean="0"/>
              <a:t> </a:t>
            </a:r>
            <a:r>
              <a:rPr lang="fi-FI" sz="2400" dirty="0" err="1" smtClean="0"/>
              <a:t>cow</a:t>
            </a:r>
            <a:r>
              <a:rPr lang="fi-FI" sz="2400" dirty="0" smtClean="0"/>
              <a:t> to </a:t>
            </a:r>
            <a:r>
              <a:rPr lang="fi-FI" sz="2400" dirty="0" err="1" smtClean="0"/>
              <a:t>milk</a:t>
            </a:r>
            <a:r>
              <a:rPr lang="fi-FI" sz="2400" dirty="0" smtClean="0"/>
              <a:t>”.</a:t>
            </a:r>
            <a:endParaRPr lang="fi-FI" sz="2400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13" y="1600200"/>
            <a:ext cx="6277573" cy="4525963"/>
          </a:xfrm>
        </p:spPr>
      </p:pic>
    </p:spTree>
    <p:extLst>
      <p:ext uri="{BB962C8B-B14F-4D97-AF65-F5344CB8AC3E}">
        <p14:creationId xmlns:p14="http://schemas.microsoft.com/office/powerpoint/2010/main" val="358590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426</Words>
  <Application>Microsoft Office PowerPoint</Application>
  <PresentationFormat>Näytössä katseltava diaesitys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3" baseType="lpstr">
      <vt:lpstr>Office-teema</vt:lpstr>
      <vt:lpstr>An Old Finnish Tale: A Fool’s Trade</vt:lpstr>
      <vt:lpstr>The Fool’s wife was worried about her husband who pondered all day long on the top of the furnace.</vt:lpstr>
      <vt:lpstr>At last the Fool had pondered enough and stated that they were out of hay and had nothing to feed the horse.</vt:lpstr>
      <vt:lpstr>He said: ”The smartest thing to do, is to sell the horse and buy hay. Without hay the horse is going to die”.</vt:lpstr>
      <vt:lpstr>The Fools wife became happy and said:”You’re right. You always understand everything better than the others”.</vt:lpstr>
      <vt:lpstr>The Fool headed for the market. After a while he came across a man with a cow. </vt:lpstr>
      <vt:lpstr>The Fool said:”Exchange your cow to my horse. I have no hay so I can’t keep my horse”.</vt:lpstr>
      <vt:lpstr>The strange man agreed with the offer, of course, and so the animals got new owners.</vt:lpstr>
      <vt:lpstr>The Fool thought:”Oh, how happy my wife will be now when I bring home this cow to milk”.</vt:lpstr>
      <vt:lpstr>Not long after this, the Fool came across with another stranger, this time with a sheep.</vt:lpstr>
      <vt:lpstr>Again, the Fool propesed an exchange:”Exchange your sheep to my cow. I have no hay to feed to my cow”. The stranger agreed.</vt:lpstr>
      <vt:lpstr>The Fool thought:”Now my wife is going to be really happy..</vt:lpstr>
      <vt:lpstr>..We can get wool from the sheep and make thread”.</vt:lpstr>
      <vt:lpstr>Next the Fool came across a woman with a chicken in her basket.</vt:lpstr>
      <vt:lpstr>The Fool made an offer:”Exchange your chicken to my sheep. I have on hay to feed my sheep”.</vt:lpstr>
      <vt:lpstr>The woman immediately agreed.</vt:lpstr>
      <vt:lpstr>The Fool thought:”My wife is going to be so happy about the chicken; she can use the eggs for cooking”.</vt:lpstr>
      <vt:lpstr>The Fool came across an old lady with birch whisks used in the sauna. </vt:lpstr>
      <vt:lpstr>The man offered his chicken for few whisks, because he didn’t have hay to feed the chicken. The old lady agreed, as every one would.</vt:lpstr>
      <vt:lpstr>Both the Fool and the old lady were happy about the trade.</vt:lpstr>
      <vt:lpstr>The Fool was sure that his wife would be happier than ever: now they could enjoy bathing in the sauna.</vt:lpstr>
      <vt:lpstr>Even if the Fool ended up trading his horse to two birch whisks, both he and his wife were happy in the end, relaxing in the sauna.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Johan2</dc:creator>
  <cp:lastModifiedBy>Johan2</cp:lastModifiedBy>
  <cp:revision>8</cp:revision>
  <dcterms:created xsi:type="dcterms:W3CDTF">2016-01-30T15:27:05Z</dcterms:created>
  <dcterms:modified xsi:type="dcterms:W3CDTF">2016-01-30T16:30:19Z</dcterms:modified>
</cp:coreProperties>
</file>