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2" r:id="rId25"/>
    <p:sldId id="286" r:id="rId26"/>
    <p:sldId id="285" r:id="rId2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221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856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762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384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028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423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5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305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853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772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237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0C16-2BFC-455D-804E-1F90C3D34210}" type="datetimeFigureOut">
              <a:rPr lang="lt-LT" smtClean="0"/>
              <a:t>2016-02-29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4030-BBD7-4D64-901C-D2A930603C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031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</a:t>
            </a:r>
            <a:b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lt-L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Learning</a:t>
            </a:r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t-L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</a:t>
            </a:r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 </a:t>
            </a:r>
            <a:r>
              <a:rPr lang="lt-L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fun</a:t>
            </a:r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t-L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t-L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fairy</a:t>
            </a:r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t-L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tales</a:t>
            </a:r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lt-L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An Old Finnish Tale:</a:t>
            </a:r>
            <a:br>
              <a:rPr lang="fi-FI" dirty="0">
                <a:solidFill>
                  <a:srgbClr val="0070C0"/>
                </a:solidFill>
              </a:rPr>
            </a:br>
            <a:r>
              <a:rPr lang="lt-LT" dirty="0" smtClean="0">
                <a:solidFill>
                  <a:srgbClr val="0070C0"/>
                </a:solidFill>
              </a:rPr>
              <a:t>„</a:t>
            </a:r>
            <a:r>
              <a:rPr lang="fi-FI" dirty="0" smtClean="0">
                <a:solidFill>
                  <a:srgbClr val="0070C0"/>
                </a:solidFill>
              </a:rPr>
              <a:t>A </a:t>
            </a:r>
            <a:r>
              <a:rPr lang="fi-FI" dirty="0">
                <a:solidFill>
                  <a:srgbClr val="0070C0"/>
                </a:solidFill>
              </a:rPr>
              <a:t>Fool’s </a:t>
            </a:r>
            <a:r>
              <a:rPr lang="fi-FI" dirty="0" smtClean="0">
                <a:solidFill>
                  <a:srgbClr val="0070C0"/>
                </a:solidFill>
              </a:rPr>
              <a:t>Trade</a:t>
            </a:r>
            <a:r>
              <a:rPr lang="lt-LT" dirty="0" smtClean="0">
                <a:solidFill>
                  <a:srgbClr val="0070C0"/>
                </a:solidFill>
              </a:rPr>
              <a:t>“</a:t>
            </a:r>
          </a:p>
          <a:p>
            <a:r>
              <a:rPr lang="lt-LT" sz="1800" dirty="0" smtClean="0">
                <a:solidFill>
                  <a:srgbClr val="0070C0"/>
                </a:solidFill>
              </a:rPr>
              <a:t>2016-02</a:t>
            </a:r>
            <a:endParaRPr lang="lt-LT" sz="1800" dirty="0">
              <a:solidFill>
                <a:srgbClr val="0070C0"/>
              </a:solidFill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696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100" dirty="0" smtClean="0"/>
              <a:t/>
            </a:r>
            <a:br>
              <a:rPr lang="lt-LT" sz="3100" dirty="0" smtClean="0"/>
            </a:br>
            <a:r>
              <a:rPr lang="lt-LT" sz="3100" dirty="0"/>
              <a:t/>
            </a:r>
            <a:br>
              <a:rPr lang="lt-LT" sz="3100" dirty="0"/>
            </a:br>
            <a:r>
              <a:rPr lang="lt-LT" sz="3100" dirty="0" smtClean="0"/>
              <a:t/>
            </a:r>
            <a:br>
              <a:rPr lang="lt-LT" sz="3100" dirty="0" smtClean="0"/>
            </a:br>
            <a:r>
              <a:rPr lang="lt-LT" sz="3100" dirty="0"/>
              <a:t/>
            </a:r>
            <a:br>
              <a:rPr lang="lt-LT" sz="3100" dirty="0"/>
            </a:br>
            <a:r>
              <a:rPr lang="fi-FI" sz="3100" dirty="0" smtClean="0"/>
              <a:t>The </a:t>
            </a:r>
            <a:r>
              <a:rPr lang="fi-FI" sz="3100" dirty="0"/>
              <a:t>Fool thought:”Oh, how happy my wife will be now when I bring home this cow to milk”.</a:t>
            </a:r>
            <a:r>
              <a:rPr lang="lt-LT" sz="3100" dirty="0"/>
              <a:t/>
            </a:r>
            <a:br>
              <a:rPr lang="lt-LT" sz="3100" dirty="0"/>
            </a:br>
            <a:r>
              <a:rPr lang="fi-FI" sz="3100" dirty="0"/>
              <a:t> </a:t>
            </a:r>
            <a:r>
              <a:rPr lang="lt-LT" sz="3100" dirty="0"/>
              <a:t/>
            </a:r>
            <a:br>
              <a:rPr lang="lt-LT" sz="3100" dirty="0"/>
            </a:br>
            <a:r>
              <a:rPr lang="fi-FI" dirty="0"/>
              <a:t> 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8194" name="Picture 2" descr="C:\Users\zavita\Desktop\Grįztamas ryšys Suomių pasaka „Kvailio prekyba“ 2016-02 mėn\CAM03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100" dirty="0" smtClean="0"/>
              <a:t/>
            </a:r>
            <a:br>
              <a:rPr lang="lt-LT" sz="3100" dirty="0" smtClean="0"/>
            </a:br>
            <a:r>
              <a:rPr lang="fi-FI" sz="3100" dirty="0" smtClean="0"/>
              <a:t>Not </a:t>
            </a:r>
            <a:r>
              <a:rPr lang="fi-FI" sz="3100" dirty="0"/>
              <a:t>long after this, the Fool came across with another stranger, this time with a sheep.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9218" name="Picture 2" descr="C:\Users\zavita\Desktop\Grįztamas ryšys Suomių pasaka „Kvailio prekyba“ 2016-02 mėn\CAM03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fi-FI" sz="2800" dirty="0" smtClean="0"/>
              <a:t>Again</a:t>
            </a:r>
            <a:r>
              <a:rPr lang="fi-FI" sz="2800" dirty="0"/>
              <a:t>, the Fool propesed an exchange:”Exchange your sheep to my cow. I have no hay to feed to my cow”. The stranger agreed.</a:t>
            </a:r>
            <a:r>
              <a:rPr lang="lt-LT" sz="2800" dirty="0"/>
              <a:t/>
            </a:r>
            <a:br>
              <a:rPr lang="lt-LT" sz="2800" dirty="0"/>
            </a:br>
            <a:endParaRPr lang="lt-LT" sz="2800" dirty="0"/>
          </a:p>
        </p:txBody>
      </p:sp>
      <p:pic>
        <p:nvPicPr>
          <p:cNvPr id="10242" name="Picture 2" descr="C:\Users\zavita\Desktop\Grįztamas ryšys Suomių pasaka „Kvailio prekyba“ 2016-02 mėn\CAM03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3245" y="316065"/>
            <a:ext cx="8229600" cy="1143000"/>
          </a:xfrm>
        </p:spPr>
        <p:txBody>
          <a:bodyPr>
            <a:noAutofit/>
          </a:bodyPr>
          <a:lstStyle/>
          <a:p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fi-FI" sz="3200" dirty="0" smtClean="0"/>
              <a:t>The </a:t>
            </a:r>
            <a:r>
              <a:rPr lang="fi-FI" sz="3200" dirty="0"/>
              <a:t>Fool thought:”Now my wife is going to be really happy.</a:t>
            </a:r>
            <a:r>
              <a:rPr lang="lt-LT" sz="3200" dirty="0"/>
              <a:t/>
            </a:r>
            <a:br>
              <a:rPr lang="lt-LT" sz="3200" dirty="0"/>
            </a:br>
            <a:endParaRPr lang="lt-LT" sz="3200" dirty="0"/>
          </a:p>
        </p:txBody>
      </p:sp>
      <p:pic>
        <p:nvPicPr>
          <p:cNvPr id="11266" name="Picture 2" descr="C:\Users\zavita\Desktop\Grįztamas ryšys Suomių pasaka „Kvailio prekyba“ 2016-02 mėn\CAM03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fi-FI" sz="2800" dirty="0" smtClean="0"/>
              <a:t>Next </a:t>
            </a:r>
            <a:r>
              <a:rPr lang="fi-FI" sz="2800" dirty="0"/>
              <a:t>the Fool came across a woman with a chicken in her basket.</a:t>
            </a:r>
            <a:r>
              <a:rPr lang="lt-LT" sz="2800" dirty="0"/>
              <a:t/>
            </a:r>
            <a:br>
              <a:rPr lang="lt-LT" sz="2800" dirty="0"/>
            </a:br>
            <a:endParaRPr lang="lt-LT" sz="2800" dirty="0"/>
          </a:p>
        </p:txBody>
      </p:sp>
      <p:pic>
        <p:nvPicPr>
          <p:cNvPr id="12290" name="Picture 2" descr="C:\Users\zavita\Desktop\Grįztamas ryšys Suomių pasaka „Kvailio prekyba“ 2016-02 mėn\CAM03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100" dirty="0" smtClean="0"/>
              <a:t/>
            </a:r>
            <a:br>
              <a:rPr lang="lt-LT" sz="3100" dirty="0" smtClean="0"/>
            </a:br>
            <a:r>
              <a:rPr lang="lt-LT" sz="3100" dirty="0"/>
              <a:t/>
            </a:r>
            <a:br>
              <a:rPr lang="lt-LT" sz="3100" dirty="0"/>
            </a:br>
            <a:r>
              <a:rPr lang="lt-LT" sz="3100" dirty="0" smtClean="0"/>
              <a:t/>
            </a:r>
            <a:br>
              <a:rPr lang="lt-LT" sz="3100" dirty="0" smtClean="0"/>
            </a:br>
            <a:r>
              <a:rPr lang="fi-FI" sz="3100" dirty="0" smtClean="0"/>
              <a:t>The </a:t>
            </a:r>
            <a:r>
              <a:rPr lang="fi-FI" sz="3100" dirty="0"/>
              <a:t>Fool made an offer:”Exchange your chicken to my sheep. I have on hay to feed my sheep</a:t>
            </a:r>
            <a:r>
              <a:rPr lang="fi-FI" sz="3100" dirty="0" smtClean="0"/>
              <a:t>”.</a:t>
            </a:r>
            <a:r>
              <a:rPr lang="lt-LT" sz="3100" dirty="0" smtClean="0"/>
              <a:t/>
            </a:r>
            <a:br>
              <a:rPr lang="lt-LT" sz="3100" dirty="0" smtClean="0"/>
            </a:br>
            <a:r>
              <a:rPr lang="fi-FI" sz="2800" dirty="0"/>
              <a:t>The woman immediately agreed.</a:t>
            </a:r>
            <a:r>
              <a:rPr lang="lt-LT" sz="2800" dirty="0"/>
              <a:t/>
            </a:r>
            <a:br>
              <a:rPr lang="lt-LT" sz="2800" dirty="0"/>
            </a:br>
            <a:r>
              <a:rPr lang="lt-LT" sz="3100" dirty="0"/>
              <a:t/>
            </a:r>
            <a:br>
              <a:rPr lang="lt-LT" sz="3100" dirty="0"/>
            </a:br>
            <a:r>
              <a:rPr lang="fi-FI" b="1" dirty="0"/>
              <a:t> 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2050" name="Picture 2" descr="C:\Users\zavita\Desktop\CAM03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fi-FI" sz="2800" dirty="0" smtClean="0"/>
              <a:t>The </a:t>
            </a:r>
            <a:r>
              <a:rPr lang="fi-FI" sz="2800" dirty="0"/>
              <a:t>Fool thought:”My wife is going to be so happy about the chicken; she can use the eggs for cooking”.</a:t>
            </a:r>
            <a:r>
              <a:rPr lang="lt-LT" sz="2800" dirty="0"/>
              <a:t/>
            </a:r>
            <a:br>
              <a:rPr lang="lt-LT" sz="2800" dirty="0"/>
            </a:br>
            <a:endParaRPr lang="lt-LT" sz="2800" dirty="0"/>
          </a:p>
        </p:txBody>
      </p:sp>
      <p:pic>
        <p:nvPicPr>
          <p:cNvPr id="14338" name="Picture 2" descr="C:\Users\zavita\Desktop\Grįztamas ryšys Suomių pasaka „Kvailio prekyba“ 2016-02 mėn\CAM03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fi-FI" sz="2800" dirty="0" smtClean="0"/>
              <a:t>The </a:t>
            </a:r>
            <a:r>
              <a:rPr lang="fi-FI" sz="2800" dirty="0"/>
              <a:t>Fool came across an old lady with birch whisks used in the sauna.</a:t>
            </a:r>
            <a:r>
              <a:rPr lang="lt-LT" sz="2800" dirty="0"/>
              <a:t/>
            </a:r>
            <a:br>
              <a:rPr lang="lt-LT" sz="2800" dirty="0"/>
            </a:br>
            <a:endParaRPr lang="lt-LT" sz="2800" dirty="0"/>
          </a:p>
        </p:txBody>
      </p:sp>
      <p:pic>
        <p:nvPicPr>
          <p:cNvPr id="15362" name="Picture 2" descr="C:\Users\zavita\Desktop\Grįztamas ryšys Suomių pasaka „Kvailio prekyba“ 2016-02 mėn\CAM03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fi-FI" sz="2800" dirty="0" smtClean="0"/>
              <a:t>The </a:t>
            </a:r>
            <a:r>
              <a:rPr lang="fi-FI" sz="2800" dirty="0"/>
              <a:t>man offered his chicken for few whisks, because he didn’t have hay to feed the chicken. The old lady agreed, as every one would.</a:t>
            </a:r>
            <a:r>
              <a:rPr lang="lt-LT" sz="2800" dirty="0"/>
              <a:t/>
            </a:r>
            <a:br>
              <a:rPr lang="lt-LT" sz="2800" dirty="0"/>
            </a:br>
            <a:endParaRPr lang="lt-LT" sz="2800" dirty="0"/>
          </a:p>
        </p:txBody>
      </p:sp>
      <p:pic>
        <p:nvPicPr>
          <p:cNvPr id="16386" name="Picture 2" descr="C:\Users\zavita\Desktop\Grįztamas ryšys Suomių pasaka „Kvailio prekyba“ 2016-02 mėn\CAM0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fi-FI" sz="3200" dirty="0" smtClean="0"/>
              <a:t>Both </a:t>
            </a:r>
            <a:r>
              <a:rPr lang="fi-FI" sz="3200" dirty="0"/>
              <a:t>the Fool and the old lady were happy about the trade.</a:t>
            </a:r>
            <a:r>
              <a:rPr lang="lt-LT" sz="3200" dirty="0"/>
              <a:t/>
            </a:r>
            <a:br>
              <a:rPr lang="lt-LT" sz="3200" dirty="0"/>
            </a:br>
            <a:endParaRPr lang="lt-LT" sz="3200" dirty="0"/>
          </a:p>
        </p:txBody>
      </p:sp>
      <p:pic>
        <p:nvPicPr>
          <p:cNvPr id="17410" name="Picture 2" descr="C:\Users\zavita\Desktop\Grįztamas ryšys Suomių pasaka „Kvailio prekyba“ 2016-02 mėn\CAM03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dirty="0" err="1" smtClean="0">
                <a:solidFill>
                  <a:srgbClr val="0070C0"/>
                </a:solidFill>
              </a:rPr>
              <a:t>Fairytale</a:t>
            </a:r>
            <a:r>
              <a:rPr lang="lt-LT" b="1" dirty="0" smtClean="0">
                <a:solidFill>
                  <a:srgbClr val="0070C0"/>
                </a:solidFill>
              </a:rPr>
              <a:t> </a:t>
            </a:r>
            <a:r>
              <a:rPr lang="lt-LT" b="1" dirty="0" err="1">
                <a:solidFill>
                  <a:srgbClr val="0070C0"/>
                </a:solidFill>
              </a:rPr>
              <a:t>Lithuania</a:t>
            </a:r>
            <a:endParaRPr lang="lt-LT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lt-LT" dirty="0" err="1">
                <a:solidFill>
                  <a:srgbClr val="0070C0"/>
                </a:solidFill>
              </a:rPr>
              <a:t>Smalininkų's</a:t>
            </a:r>
            <a:r>
              <a:rPr lang="lt-LT" dirty="0">
                <a:solidFill>
                  <a:srgbClr val="0070C0"/>
                </a:solidFill>
              </a:rPr>
              <a:t> L. </a:t>
            </a:r>
            <a:r>
              <a:rPr lang="lt-LT" dirty="0" err="1" smtClean="0">
                <a:solidFill>
                  <a:srgbClr val="0070C0"/>
                </a:solidFill>
              </a:rPr>
              <a:t>Meškaitytės</a:t>
            </a:r>
            <a:r>
              <a:rPr lang="lt-LT" dirty="0" smtClean="0">
                <a:solidFill>
                  <a:srgbClr val="0070C0"/>
                </a:solidFill>
              </a:rPr>
              <a:t> </a:t>
            </a:r>
            <a:r>
              <a:rPr lang="lt-LT" dirty="0" err="1" smtClean="0">
                <a:solidFill>
                  <a:srgbClr val="0070C0"/>
                </a:solidFill>
              </a:rPr>
              <a:t>elementary</a:t>
            </a:r>
            <a:r>
              <a:rPr lang="lt-LT" dirty="0" smtClean="0">
                <a:solidFill>
                  <a:srgbClr val="0070C0"/>
                </a:solidFill>
              </a:rPr>
              <a:t> </a:t>
            </a:r>
            <a:r>
              <a:rPr lang="lt-LT" dirty="0" err="1">
                <a:solidFill>
                  <a:srgbClr val="0070C0"/>
                </a:solidFill>
              </a:rPr>
              <a:t>school</a:t>
            </a:r>
            <a:r>
              <a:rPr lang="lt-LT" dirty="0">
                <a:solidFill>
                  <a:srgbClr val="0070C0"/>
                </a:solidFill>
              </a:rPr>
              <a:t> - </a:t>
            </a:r>
            <a:r>
              <a:rPr lang="lt-LT" dirty="0" err="1">
                <a:solidFill>
                  <a:srgbClr val="0070C0"/>
                </a:solidFill>
              </a:rPr>
              <a:t>kindergarten</a:t>
            </a:r>
            <a:r>
              <a:rPr lang="lt-LT" dirty="0">
                <a:solidFill>
                  <a:srgbClr val="0070C0"/>
                </a:solidFill>
              </a:rPr>
              <a:t> </a:t>
            </a:r>
            <a:r>
              <a:rPr lang="lt-LT" dirty="0" err="1">
                <a:solidFill>
                  <a:srgbClr val="0070C0"/>
                </a:solidFill>
              </a:rPr>
              <a:t>preschool</a:t>
            </a:r>
            <a:r>
              <a:rPr lang="lt-LT" dirty="0">
                <a:solidFill>
                  <a:srgbClr val="0070C0"/>
                </a:solidFill>
              </a:rPr>
              <a:t> </a:t>
            </a:r>
            <a:r>
              <a:rPr lang="lt-LT" dirty="0" err="1">
                <a:solidFill>
                  <a:srgbClr val="0070C0"/>
                </a:solidFill>
              </a:rPr>
              <a:t>group</a:t>
            </a:r>
            <a:r>
              <a:rPr lang="lt-LT" dirty="0">
                <a:solidFill>
                  <a:srgbClr val="0070C0"/>
                </a:solidFill>
              </a:rPr>
              <a:t> "</a:t>
            </a:r>
            <a:r>
              <a:rPr lang="lt-LT" dirty="0" err="1">
                <a:solidFill>
                  <a:srgbClr val="0070C0"/>
                </a:solidFill>
              </a:rPr>
              <a:t>Hedgehogs</a:t>
            </a:r>
            <a:r>
              <a:rPr lang="lt-LT" dirty="0">
                <a:solidFill>
                  <a:srgbClr val="0070C0"/>
                </a:solidFill>
              </a:rPr>
              <a:t>"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234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fi-FI" sz="2400" dirty="0" smtClean="0"/>
              <a:t>The </a:t>
            </a:r>
            <a:r>
              <a:rPr lang="fi-FI" sz="2400" dirty="0"/>
              <a:t>Fool was sure that his wife would be happier than ever: now they could enjoy bathing in the sauna.</a:t>
            </a:r>
            <a:r>
              <a:rPr lang="lt-LT" sz="2400" dirty="0"/>
              <a:t/>
            </a:r>
            <a:br>
              <a:rPr lang="lt-LT" sz="2400" dirty="0"/>
            </a:br>
            <a:endParaRPr lang="lt-LT" sz="2400" dirty="0"/>
          </a:p>
        </p:txBody>
      </p:sp>
      <p:pic>
        <p:nvPicPr>
          <p:cNvPr id="18434" name="Picture 2" descr="C:\Users\zavita\Desktop\Grįztamas ryšys Suomių pasaka „Kvailio prekyba“ 2016-02 mėn\CAM03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fi-FI" sz="2400" dirty="0" smtClean="0"/>
              <a:t>Even </a:t>
            </a:r>
            <a:r>
              <a:rPr lang="fi-FI" sz="2400" dirty="0"/>
              <a:t>if the Fool ended up trading his horse to two birch whisks, both he and his wife were happy in the end, relaxing in the sauna.</a:t>
            </a:r>
            <a:r>
              <a:rPr lang="lt-LT" sz="2400" dirty="0"/>
              <a:t/>
            </a:r>
            <a:br>
              <a:rPr lang="lt-LT" sz="2400" dirty="0"/>
            </a:br>
            <a:endParaRPr lang="lt-LT" sz="2400" dirty="0"/>
          </a:p>
        </p:txBody>
      </p:sp>
      <p:pic>
        <p:nvPicPr>
          <p:cNvPr id="19458" name="Picture 2" descr="C:\Users\zavita\Desktop\Grįztamas ryšys Suomių pasaka „Kvailio prekyba“ 2016-02 mėn\CAM03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dirty="0" smtClean="0"/>
              <a:t>                     </a:t>
            </a:r>
          </a:p>
          <a:p>
            <a:pPr marL="0" indent="0">
              <a:buNone/>
            </a:pPr>
            <a:endParaRPr lang="lt-LT" b="1" dirty="0"/>
          </a:p>
          <a:p>
            <a:pPr marL="0" indent="0">
              <a:buNone/>
            </a:pPr>
            <a:r>
              <a:rPr lang="lt-LT" b="1" dirty="0"/>
              <a:t>	</a:t>
            </a:r>
            <a:r>
              <a:rPr lang="lt-LT" b="1" dirty="0" smtClean="0"/>
              <a:t>		</a:t>
            </a:r>
            <a:r>
              <a:rPr lang="fi-FI" sz="5400" b="1" dirty="0" smtClean="0"/>
              <a:t>THE </a:t>
            </a:r>
            <a:r>
              <a:rPr lang="fi-FI" sz="5400" b="1" dirty="0"/>
              <a:t>END</a:t>
            </a: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1796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sz="4400" dirty="0" smtClean="0"/>
              <a:t>THANK </a:t>
            </a:r>
            <a:r>
              <a:rPr lang="lt-LT" sz="4400" dirty="0"/>
              <a:t>YOU FOR </a:t>
            </a:r>
            <a:r>
              <a:rPr lang="fi-FI" sz="4400" dirty="0" smtClean="0"/>
              <a:t>F</a:t>
            </a:r>
            <a:r>
              <a:rPr lang="lt-LT" sz="4400" dirty="0" smtClean="0"/>
              <a:t>INNISH</a:t>
            </a:r>
            <a:r>
              <a:rPr lang="lt-LT" sz="4400" dirty="0" smtClean="0"/>
              <a:t> </a:t>
            </a:r>
            <a:r>
              <a:rPr lang="lt-LT" sz="4400" dirty="0"/>
              <a:t>VERY NICE FAIRY TALE !!!</a:t>
            </a:r>
          </a:p>
        </p:txBody>
      </p:sp>
    </p:spTree>
    <p:extLst>
      <p:ext uri="{BB962C8B-B14F-4D97-AF65-F5344CB8AC3E}">
        <p14:creationId xmlns:p14="http://schemas.microsoft.com/office/powerpoint/2010/main" val="27672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5400" dirty="0" smtClean="0"/>
              <a:t/>
            </a:r>
            <a:br>
              <a:rPr lang="lt-LT" sz="5400" dirty="0" smtClean="0"/>
            </a:br>
            <a:r>
              <a:rPr lang="en-US" sz="5400" dirty="0" smtClean="0">
                <a:solidFill>
                  <a:srgbClr val="002060"/>
                </a:solidFill>
              </a:rPr>
              <a:t>Cast:</a:t>
            </a:r>
            <a:r>
              <a:rPr lang="lt-LT" sz="5400" dirty="0" smtClean="0">
                <a:solidFill>
                  <a:srgbClr val="002060"/>
                </a:solidFill>
              </a:rPr>
              <a:t/>
            </a:r>
            <a:br>
              <a:rPr lang="lt-LT" sz="5400" dirty="0" smtClean="0">
                <a:solidFill>
                  <a:srgbClr val="002060"/>
                </a:solidFill>
              </a:rPr>
            </a:br>
            <a:endParaRPr lang="lt-LT" sz="5400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lt-LT" dirty="0"/>
          </a:p>
          <a:p>
            <a:r>
              <a:rPr lang="en-US" sz="3400" b="1" dirty="0" err="1">
                <a:solidFill>
                  <a:srgbClr val="002060"/>
                </a:solidFill>
              </a:rPr>
              <a:t>Alanas</a:t>
            </a:r>
            <a:r>
              <a:rPr lang="en-US" sz="3400" b="1" dirty="0">
                <a:solidFill>
                  <a:srgbClr val="002060"/>
                </a:solidFill>
              </a:rPr>
              <a:t> </a:t>
            </a:r>
            <a:endParaRPr lang="lt-LT" sz="3400" b="1" dirty="0">
              <a:solidFill>
                <a:srgbClr val="002060"/>
              </a:solidFill>
            </a:endParaRPr>
          </a:p>
          <a:p>
            <a:r>
              <a:rPr lang="en-US" sz="3400" b="1" dirty="0" err="1" smtClean="0">
                <a:solidFill>
                  <a:srgbClr val="002060"/>
                </a:solidFill>
              </a:rPr>
              <a:t>Viltė</a:t>
            </a: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endParaRPr lang="lt-LT" sz="3400" b="1" dirty="0">
              <a:solidFill>
                <a:srgbClr val="002060"/>
              </a:solidFill>
            </a:endParaRPr>
          </a:p>
          <a:p>
            <a:r>
              <a:rPr lang="en-US" sz="3400" b="1" dirty="0" err="1">
                <a:solidFill>
                  <a:srgbClr val="002060"/>
                </a:solidFill>
              </a:rPr>
              <a:t>Alicija</a:t>
            </a:r>
            <a:r>
              <a:rPr lang="en-US" sz="3400" b="1" dirty="0">
                <a:solidFill>
                  <a:srgbClr val="002060"/>
                </a:solidFill>
              </a:rPr>
              <a:t> </a:t>
            </a:r>
            <a:endParaRPr lang="lt-LT" sz="3400" b="1" dirty="0" smtClean="0">
              <a:solidFill>
                <a:srgbClr val="002060"/>
              </a:solidFill>
            </a:endParaRPr>
          </a:p>
          <a:p>
            <a:r>
              <a:rPr lang="lt-LT" sz="3400" b="1" dirty="0" smtClean="0">
                <a:solidFill>
                  <a:srgbClr val="002060"/>
                </a:solidFill>
              </a:rPr>
              <a:t>Rapolas</a:t>
            </a:r>
          </a:p>
          <a:p>
            <a:r>
              <a:rPr lang="lt-LT" sz="3400" b="1" dirty="0" smtClean="0">
                <a:solidFill>
                  <a:srgbClr val="002060"/>
                </a:solidFill>
              </a:rPr>
              <a:t>Aleksandras</a:t>
            </a:r>
            <a:endParaRPr lang="lt-LT" sz="3400" b="1" dirty="0">
              <a:solidFill>
                <a:srgbClr val="002060"/>
              </a:solidFill>
            </a:endParaRPr>
          </a:p>
          <a:p>
            <a:r>
              <a:rPr lang="en-US" sz="3400" b="1" dirty="0" err="1">
                <a:solidFill>
                  <a:srgbClr val="002060"/>
                </a:solidFill>
              </a:rPr>
              <a:t>Urtė</a:t>
            </a:r>
            <a:r>
              <a:rPr lang="en-US" sz="3400" b="1" dirty="0">
                <a:solidFill>
                  <a:srgbClr val="002060"/>
                </a:solidFill>
              </a:rPr>
              <a:t> </a:t>
            </a:r>
            <a:r>
              <a:rPr lang="lt-LT" sz="3400" b="1" dirty="0" smtClean="0">
                <a:solidFill>
                  <a:srgbClr val="002060"/>
                </a:solidFill>
              </a:rPr>
              <a:t> Ž.</a:t>
            </a:r>
          </a:p>
          <a:p>
            <a:r>
              <a:rPr lang="lt-LT" sz="3400" b="1" dirty="0" smtClean="0">
                <a:solidFill>
                  <a:srgbClr val="002060"/>
                </a:solidFill>
              </a:rPr>
              <a:t>Laurynas</a:t>
            </a:r>
            <a:endParaRPr lang="lt-LT" sz="3400" b="1" dirty="0">
              <a:solidFill>
                <a:srgbClr val="002060"/>
              </a:solidFill>
            </a:endParaRPr>
          </a:p>
          <a:p>
            <a:r>
              <a:rPr lang="en-US" sz="3400" b="1" dirty="0" err="1">
                <a:solidFill>
                  <a:srgbClr val="002060"/>
                </a:solidFill>
              </a:rPr>
              <a:t>Gabija</a:t>
            </a:r>
            <a:r>
              <a:rPr lang="en-US" sz="3400" b="1" dirty="0">
                <a:solidFill>
                  <a:srgbClr val="002060"/>
                </a:solidFill>
              </a:rPr>
              <a:t> </a:t>
            </a:r>
            <a:endParaRPr lang="lt-LT" sz="3400" b="1" dirty="0" smtClean="0">
              <a:solidFill>
                <a:srgbClr val="002060"/>
              </a:solidFill>
            </a:endParaRPr>
          </a:p>
          <a:p>
            <a:r>
              <a:rPr lang="lt-LT" sz="3400" b="1" dirty="0" smtClean="0">
                <a:solidFill>
                  <a:srgbClr val="002060"/>
                </a:solidFill>
              </a:rPr>
              <a:t>Dominykas</a:t>
            </a:r>
            <a:endParaRPr lang="lt-LT" sz="3400" b="1" dirty="0">
              <a:solidFill>
                <a:srgbClr val="002060"/>
              </a:solidFill>
            </a:endParaRPr>
          </a:p>
          <a:p>
            <a:r>
              <a:rPr lang="en-US" sz="3400" b="1" dirty="0" err="1" smtClean="0">
                <a:solidFill>
                  <a:srgbClr val="002060"/>
                </a:solidFill>
              </a:rPr>
              <a:t>Matas</a:t>
            </a:r>
            <a:endParaRPr lang="lt-LT" sz="3400" b="1" dirty="0">
              <a:solidFill>
                <a:srgbClr val="002060"/>
              </a:solidFill>
            </a:endParaRPr>
          </a:p>
          <a:p>
            <a:r>
              <a:rPr lang="en-US" sz="3400" b="1" dirty="0" err="1" smtClean="0">
                <a:solidFill>
                  <a:srgbClr val="002060"/>
                </a:solidFill>
              </a:rPr>
              <a:t>Urtė</a:t>
            </a:r>
            <a:r>
              <a:rPr lang="lt-LT" sz="3400" b="1" dirty="0" smtClean="0">
                <a:solidFill>
                  <a:srgbClr val="002060"/>
                </a:solidFill>
              </a:rPr>
              <a:t> G.</a:t>
            </a: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endParaRPr lang="lt-LT" sz="3400" b="1" dirty="0">
              <a:solidFill>
                <a:srgbClr val="002060"/>
              </a:solidFill>
            </a:endParaRPr>
          </a:p>
          <a:p>
            <a:r>
              <a:rPr lang="en-US" sz="3400" b="1" dirty="0" err="1">
                <a:solidFill>
                  <a:srgbClr val="002060"/>
                </a:solidFill>
              </a:rPr>
              <a:t>Adomas</a:t>
            </a:r>
            <a:r>
              <a:rPr lang="en-US" sz="3400" b="1" dirty="0">
                <a:solidFill>
                  <a:srgbClr val="002060"/>
                </a:solidFill>
              </a:rPr>
              <a:t> </a:t>
            </a:r>
            <a:endParaRPr lang="lt-LT" sz="3400" b="1" dirty="0">
              <a:solidFill>
                <a:srgbClr val="002060"/>
              </a:solidFill>
            </a:endParaRPr>
          </a:p>
          <a:p>
            <a:r>
              <a:rPr lang="en-US" sz="3400" b="1" dirty="0" err="1">
                <a:solidFill>
                  <a:srgbClr val="002060"/>
                </a:solidFill>
              </a:rPr>
              <a:t>Emilija</a:t>
            </a:r>
            <a:r>
              <a:rPr lang="en-US" sz="3400" b="1" dirty="0">
                <a:solidFill>
                  <a:srgbClr val="002060"/>
                </a:solidFill>
              </a:rPr>
              <a:t> </a:t>
            </a:r>
            <a:r>
              <a:rPr lang="lt-LT" sz="3400" b="1" dirty="0" smtClean="0">
                <a:solidFill>
                  <a:srgbClr val="002060"/>
                </a:solidFill>
              </a:rPr>
              <a:t>M.</a:t>
            </a:r>
            <a:endParaRPr lang="lt-LT" sz="3400" b="1" dirty="0">
              <a:solidFill>
                <a:srgbClr val="002060"/>
              </a:solidFill>
            </a:endParaRPr>
          </a:p>
          <a:p>
            <a:r>
              <a:rPr lang="en-US" sz="3400" b="1" dirty="0" err="1">
                <a:solidFill>
                  <a:srgbClr val="002060"/>
                </a:solidFill>
              </a:rPr>
              <a:t>Arijus</a:t>
            </a:r>
            <a:r>
              <a:rPr lang="en-US" sz="3400" b="1" dirty="0">
                <a:solidFill>
                  <a:srgbClr val="002060"/>
                </a:solidFill>
              </a:rPr>
              <a:t> </a:t>
            </a:r>
            <a:endParaRPr lang="lt-LT" sz="3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t-LT" sz="3400" dirty="0"/>
          </a:p>
        </p:txBody>
      </p:sp>
    </p:spTree>
    <p:extLst>
      <p:ext uri="{BB962C8B-B14F-4D97-AF65-F5344CB8AC3E}">
        <p14:creationId xmlns:p14="http://schemas.microsoft.com/office/powerpoint/2010/main" val="7136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Prepared</a:t>
            </a:r>
            <a:r>
              <a:rPr lang="lt-LT" dirty="0"/>
              <a:t> </a:t>
            </a:r>
            <a:r>
              <a:rPr lang="lt-LT" dirty="0" err="1"/>
              <a:t>by</a:t>
            </a:r>
            <a:r>
              <a:rPr lang="lt-LT" dirty="0"/>
              <a:t>: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err="1" smtClean="0"/>
              <a:t>Pre-</a:t>
            </a:r>
            <a:r>
              <a:rPr lang="lt-LT" dirty="0" smtClean="0"/>
              <a:t> </a:t>
            </a:r>
            <a:r>
              <a:rPr lang="lt-LT" dirty="0" err="1"/>
              <a:t>school</a:t>
            </a:r>
            <a:r>
              <a:rPr lang="lt-LT" dirty="0"/>
              <a:t> </a:t>
            </a:r>
            <a:r>
              <a:rPr lang="lt-LT" dirty="0" err="1" smtClean="0"/>
              <a:t>teacher</a:t>
            </a:r>
            <a:r>
              <a:rPr lang="lt-LT" dirty="0" smtClean="0"/>
              <a:t> </a:t>
            </a:r>
            <a:r>
              <a:rPr lang="lt-LT" dirty="0" err="1"/>
              <a:t>group</a:t>
            </a:r>
            <a:r>
              <a:rPr lang="en-US" dirty="0"/>
              <a:t> </a:t>
            </a:r>
            <a:r>
              <a:rPr lang="en-US" dirty="0" err="1"/>
              <a:t>Žaneta</a:t>
            </a:r>
            <a:r>
              <a:rPr lang="en-US" dirty="0"/>
              <a:t> </a:t>
            </a:r>
            <a:r>
              <a:rPr lang="en-US" dirty="0" err="1" smtClean="0"/>
              <a:t>Gribauskienė</a:t>
            </a: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313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The Fool’s wife was worried about her husband who pondered all day long on the top of the furnace.</a:t>
            </a:r>
            <a:r>
              <a:rPr lang="lt-LT" sz="2800" dirty="0"/>
              <a:t/>
            </a:r>
            <a:br>
              <a:rPr lang="lt-LT" sz="2800" dirty="0"/>
            </a:br>
            <a:endParaRPr lang="lt-LT" sz="2800" dirty="0"/>
          </a:p>
        </p:txBody>
      </p:sp>
      <p:pic>
        <p:nvPicPr>
          <p:cNvPr id="4" name="Picture 2" descr="C:\Users\zavita\Desktop\CAM03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fi-FI" sz="2000" dirty="0" smtClean="0"/>
              <a:t>At </a:t>
            </a:r>
            <a:r>
              <a:rPr lang="fi-FI" sz="2000" dirty="0"/>
              <a:t>last the Fool had pondered enough and stated that they were out of hay and had nothing to feed the horse</a:t>
            </a:r>
            <a:r>
              <a:rPr lang="fi-FI" sz="2000" dirty="0" smtClean="0"/>
              <a:t>.</a:t>
            </a: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fi-FI" sz="2000" dirty="0"/>
              <a:t>He said: ”The smartest thing to do, is to sell the horse and buy hay. Without hay the horse is going to die”.</a:t>
            </a:r>
            <a:r>
              <a:rPr lang="lt-LT" sz="2000" dirty="0"/>
              <a:t/>
            </a:r>
            <a:br>
              <a:rPr lang="lt-LT" sz="2000" dirty="0"/>
            </a:br>
            <a:r>
              <a:rPr lang="lt-LT" sz="2400" dirty="0"/>
              <a:t/>
            </a:r>
            <a:br>
              <a:rPr lang="lt-LT" sz="2400" dirty="0"/>
            </a:br>
            <a:endParaRPr lang="lt-LT" sz="2400" dirty="0"/>
          </a:p>
        </p:txBody>
      </p:sp>
      <p:pic>
        <p:nvPicPr>
          <p:cNvPr id="2050" name="Picture 2" descr="C:\Users\zavita\Desktop\Grįztamas ryšys Suomių pasaka „Kvailio prekyba“ 2016-02 mėn\CAM03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dirty="0"/>
              <a:t/>
            </a:r>
            <a:br>
              <a:rPr lang="lt-LT" sz="2700" dirty="0"/>
            </a:b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dirty="0"/>
              <a:t/>
            </a:r>
            <a:br>
              <a:rPr lang="lt-LT" sz="2700" dirty="0"/>
            </a:b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fi-FI" sz="2700" dirty="0" smtClean="0"/>
              <a:t>The </a:t>
            </a:r>
            <a:r>
              <a:rPr lang="fi-FI" sz="2700" dirty="0"/>
              <a:t>Fools wife became happy and said:”You’re right. You always understand everything better than the others”.</a:t>
            </a:r>
            <a:r>
              <a:rPr lang="lt-LT" sz="2700" dirty="0"/>
              <a:t/>
            </a:r>
            <a:br>
              <a:rPr lang="lt-LT" sz="2700" dirty="0"/>
            </a:br>
            <a:r>
              <a:rPr lang="fi-FI" b="1" dirty="0"/>
              <a:t> </a:t>
            </a:r>
            <a:r>
              <a:rPr lang="lt-LT" dirty="0"/>
              <a:t/>
            </a:r>
            <a:br>
              <a:rPr lang="lt-LT" dirty="0"/>
            </a:br>
            <a:r>
              <a:rPr lang="fi-FI" b="1" dirty="0"/>
              <a:t> 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3074" name="Picture 2" descr="C:\Users\zavita\Desktop\Grįztamas ryšys Suomių pasaka „Kvailio prekyba“ 2016-02 mėn\CAM03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fi-FI" sz="2400" dirty="0" smtClean="0"/>
              <a:t>The </a:t>
            </a:r>
            <a:r>
              <a:rPr lang="fi-FI" sz="2400" dirty="0"/>
              <a:t>Fool headed for the market. </a:t>
            </a:r>
            <a:r>
              <a:rPr lang="lt-LT" sz="2400" dirty="0"/>
              <a:t/>
            </a:r>
            <a:br>
              <a:rPr lang="lt-LT" sz="2400" dirty="0"/>
            </a:br>
            <a:endParaRPr lang="lt-LT" sz="2400" dirty="0"/>
          </a:p>
        </p:txBody>
      </p:sp>
      <p:pic>
        <p:nvPicPr>
          <p:cNvPr id="4098" name="Picture 2" descr="C:\Users\zavita\Desktop\Grįztamas ryšys Suomių pasaka „Kvailio prekyba“ 2016-02 mėn\CAM03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After a while he came across a man with a cow.</a:t>
            </a:r>
            <a:endParaRPr lang="lt-LT" dirty="0"/>
          </a:p>
        </p:txBody>
      </p:sp>
      <p:pic>
        <p:nvPicPr>
          <p:cNvPr id="5122" name="Picture 2" descr="C:\Users\zavita\Desktop\Grįztamas ryšys Suomių pasaka „Kvailio prekyba“ 2016-02 mėn\CAM03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fi-FI" sz="3600" dirty="0" smtClean="0"/>
              <a:t>The </a:t>
            </a:r>
            <a:r>
              <a:rPr lang="fi-FI" sz="3600" dirty="0"/>
              <a:t>Fool said:”Exchange your cow to my horse. I have no hay so I can’t keep my horse”.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6146" name="Picture 2" descr="C:\Users\zavita\Desktop\Grįztamas ryšys Suomių pasaka „Kvailio prekyba“ 2016-02 mėn\CAM03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fi-FI" sz="3200" dirty="0" smtClean="0"/>
              <a:t>The </a:t>
            </a:r>
            <a:r>
              <a:rPr lang="fi-FI" sz="3200" dirty="0"/>
              <a:t>strange man agreed with the offer, of course, and so the animals got new owners.</a:t>
            </a:r>
            <a:r>
              <a:rPr lang="lt-LT" sz="3200" dirty="0"/>
              <a:t/>
            </a:r>
            <a:br>
              <a:rPr lang="lt-LT" sz="3200" dirty="0"/>
            </a:br>
            <a:endParaRPr lang="lt-LT" sz="3200" dirty="0"/>
          </a:p>
        </p:txBody>
      </p:sp>
      <p:pic>
        <p:nvPicPr>
          <p:cNvPr id="7170" name="Picture 2" descr="C:\Users\zavita\Desktop\Grįztamas ryšys Suomių pasaka „Kvailio prekyba“ 2016-02 mėn\CAM03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73</Words>
  <Application>Microsoft Office PowerPoint</Application>
  <PresentationFormat>Demonstracija ekrane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27" baseType="lpstr">
      <vt:lpstr>Office tema</vt:lpstr>
      <vt:lpstr>Project  Learning can be fun through fairy tales </vt:lpstr>
      <vt:lpstr>PowerPoint pristatymas</vt:lpstr>
      <vt:lpstr>The Fool’s wife was worried about her husband who pondered all day long on the top of the furnace. </vt:lpstr>
      <vt:lpstr> At last the Fool had pondered enough and stated that they were out of hay and had nothing to feed the horse. He said: ”The smartest thing to do, is to sell the horse and buy hay. Without hay the horse is going to die”.  </vt:lpstr>
      <vt:lpstr>     The Fools wife became happy and said:”You’re right. You always understand everything better than the others”.     </vt:lpstr>
      <vt:lpstr> The Fool headed for the market.  </vt:lpstr>
      <vt:lpstr>After a while he came across a man with a cow.</vt:lpstr>
      <vt:lpstr>  The Fool said:”Exchange your cow to my horse. I have no hay so I can’t keep my horse”. </vt:lpstr>
      <vt:lpstr> The strange man agreed with the offer, of course, and so the animals got new owners. </vt:lpstr>
      <vt:lpstr>    The Fool thought:”Oh, how happy my wife will be now when I bring home this cow to milk”.     </vt:lpstr>
      <vt:lpstr> Not long after this, the Fool came across with another stranger, this time with a sheep. </vt:lpstr>
      <vt:lpstr> Again, the Fool propesed an exchange:”Exchange your sheep to my cow. I have no hay to feed to my cow”. The stranger agreed. </vt:lpstr>
      <vt:lpstr> The Fool thought:”Now my wife is going to be really happy. </vt:lpstr>
      <vt:lpstr> Next the Fool came across a woman with a chicken in her basket. </vt:lpstr>
      <vt:lpstr>   The Fool made an offer:”Exchange your chicken to my sheep. I have on hay to feed my sheep”. The woman immediately agreed.    </vt:lpstr>
      <vt:lpstr> The Fool thought:”My wife is going to be so happy about the chicken; she can use the eggs for cooking”. </vt:lpstr>
      <vt:lpstr> The Fool came across an old lady with birch whisks used in the sauna. </vt:lpstr>
      <vt:lpstr> The man offered his chicken for few whisks, because he didn’t have hay to feed the chicken. The old lady agreed, as every one would. </vt:lpstr>
      <vt:lpstr> Both the Fool and the old lady were happy about the trade. </vt:lpstr>
      <vt:lpstr> The Fool was sure that his wife would be happier than ever: now they could enjoy bathing in the sauna. </vt:lpstr>
      <vt:lpstr> Even if the Fool ended up trading his horse to two birch whisks, both he and his wife were happy in the end, relaxing in the sauna. </vt:lpstr>
      <vt:lpstr>PowerPoint pristatymas</vt:lpstr>
      <vt:lpstr>PowerPoint pristatymas</vt:lpstr>
      <vt:lpstr> Cast: </vt:lpstr>
      <vt:lpstr>PowerPoint pristatymas</vt:lpstr>
      <vt:lpstr>Prepared by: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 Learning can be fun through fairy tales</dc:title>
  <dc:creator>zavita</dc:creator>
  <cp:lastModifiedBy>zavita</cp:lastModifiedBy>
  <cp:revision>9</cp:revision>
  <dcterms:created xsi:type="dcterms:W3CDTF">2016-02-25T13:02:39Z</dcterms:created>
  <dcterms:modified xsi:type="dcterms:W3CDTF">2016-02-29T12:04:51Z</dcterms:modified>
</cp:coreProperties>
</file>