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8172480" cy="2500329"/>
          </a:xfrm>
        </p:spPr>
        <p:txBody>
          <a:bodyPr>
            <a:normAutofit/>
          </a:bodyPr>
          <a:lstStyle/>
          <a:p>
            <a:r>
              <a:rPr lang="en-GB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Media Idols</a:t>
            </a:r>
            <a:endParaRPr lang="en-GB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827584" y="3714752"/>
            <a:ext cx="7444882" cy="2500330"/>
          </a:xfrm>
        </p:spPr>
        <p:txBody>
          <a:bodyPr>
            <a:normAutofit/>
          </a:bodyPr>
          <a:lstStyle/>
          <a:p>
            <a:pPr algn="just"/>
            <a:r>
              <a:rPr lang="ro-RO" dirty="0" smtClean="0">
                <a:solidFill>
                  <a:schemeClr val="tx1"/>
                </a:solidFill>
              </a:rPr>
              <a:t>    </a:t>
            </a: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 smtClean="0">
                <a:solidFill>
                  <a:schemeClr val="tx1"/>
                </a:solidFill>
              </a:rPr>
              <a:t>social networks that I follow the most are </a:t>
            </a:r>
            <a:r>
              <a:rPr lang="en-GB" dirty="0" err="1" smtClean="0">
                <a:solidFill>
                  <a:schemeClr val="tx1"/>
                </a:solidFill>
              </a:rPr>
              <a:t>Instagram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dirty="0" err="1" smtClean="0">
                <a:solidFill>
                  <a:schemeClr val="tx1"/>
                </a:solidFill>
              </a:rPr>
              <a:t>YouTube.My</a:t>
            </a:r>
            <a:r>
              <a:rPr lang="en-GB" dirty="0" smtClean="0">
                <a:solidFill>
                  <a:schemeClr val="tx1"/>
                </a:solidFill>
              </a:rPr>
              <a:t> favourite </a:t>
            </a:r>
            <a:r>
              <a:rPr lang="en-GB" dirty="0" err="1" smtClean="0">
                <a:solidFill>
                  <a:schemeClr val="tx1"/>
                </a:solidFill>
              </a:rPr>
              <a:t>youtuber</a:t>
            </a:r>
            <a:r>
              <a:rPr lang="en-GB" dirty="0" smtClean="0">
                <a:solidFill>
                  <a:schemeClr val="tx1"/>
                </a:solidFill>
              </a:rPr>
              <a:t> is also the most popular one on that platform, Felix </a:t>
            </a:r>
            <a:r>
              <a:rPr lang="en-GB" dirty="0" err="1" smtClean="0">
                <a:solidFill>
                  <a:schemeClr val="tx1"/>
                </a:solidFill>
              </a:rPr>
              <a:t>Kjellberg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611560" y="1412776"/>
            <a:ext cx="3757610" cy="379476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My name is </a:t>
            </a:r>
            <a:r>
              <a:rPr lang="en-GB" sz="2800" dirty="0" err="1" smtClean="0"/>
              <a:t>Zarnoianu</a:t>
            </a:r>
            <a:r>
              <a:rPr lang="en-GB" sz="2800" dirty="0" smtClean="0"/>
              <a:t> Ana-Maria, I am 14 years </a:t>
            </a:r>
            <a:r>
              <a:rPr lang="en-GB" sz="2800" dirty="0" smtClean="0"/>
              <a:t>old</a:t>
            </a:r>
            <a:r>
              <a:rPr lang="ro-RO" sz="2800" dirty="0" smtClean="0"/>
              <a:t>.</a:t>
            </a:r>
            <a:r>
              <a:rPr lang="en-GB" sz="2800" dirty="0" smtClean="0"/>
              <a:t> </a:t>
            </a:r>
            <a:r>
              <a:rPr lang="en-GB" sz="2800" dirty="0" smtClean="0"/>
              <a:t>I am a student in 8-th grade and I study at Secondary School Number 5 Alexandria, Romania.</a:t>
            </a:r>
            <a:endParaRPr lang="en-GB" sz="2800" dirty="0"/>
          </a:p>
        </p:txBody>
      </p:sp>
      <p:pic>
        <p:nvPicPr>
          <p:cNvPr id="1026" name="Picture 2" descr="C:\Users\Freddy\Downloads\WhatsApp Image 2019-01-04 at 20.18.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267" y="571480"/>
            <a:ext cx="4607733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Felix </a:t>
            </a:r>
            <a:r>
              <a:rPr lang="en-GB" dirty="0" err="1" smtClean="0"/>
              <a:t>Kjellberg</a:t>
            </a:r>
            <a:endParaRPr lang="en-GB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228601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He is also known as </a:t>
            </a:r>
            <a:r>
              <a:rPr lang="en-GB" sz="2000" dirty="0" err="1" smtClean="0"/>
              <a:t>PewDiePie</a:t>
            </a:r>
            <a:r>
              <a:rPr lang="en-GB" sz="2000" dirty="0" smtClean="0"/>
              <a:t> and he is currently the most subscribed person on YouTube (almost 80 M)</a:t>
            </a:r>
          </a:p>
          <a:p>
            <a:r>
              <a:rPr lang="en-GB" sz="2000" dirty="0" smtClean="0"/>
              <a:t>He started his early career by playing video games, but now he is mainly reviewing other videos, or presenting the news and conflicts around the world or in his personal life.</a:t>
            </a:r>
          </a:p>
          <a:p>
            <a:r>
              <a:rPr lang="en-GB" sz="2000" dirty="0" smtClean="0"/>
              <a:t>I like him because he always speaks his mind and he is very genuine and he does not  fake his excitement like other </a:t>
            </a:r>
            <a:r>
              <a:rPr lang="ro-RO" sz="2000" dirty="0" err="1" smtClean="0"/>
              <a:t>Y</a:t>
            </a:r>
            <a:r>
              <a:rPr lang="en-GB" sz="2000" dirty="0" err="1" smtClean="0"/>
              <a:t>outubers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pic>
        <p:nvPicPr>
          <p:cNvPr id="1026" name="Picture 2" descr="C:\Users\Freddy\Desktop\gettyimages-494848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142984"/>
            <a:ext cx="4714908" cy="30741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     </a:t>
            </a:r>
            <a:r>
              <a:rPr lang="en-GB" dirty="0" smtClean="0"/>
              <a:t>On </a:t>
            </a:r>
            <a:r>
              <a:rPr lang="en-GB" dirty="0" err="1" smtClean="0"/>
              <a:t>Instagram</a:t>
            </a:r>
            <a:r>
              <a:rPr lang="en-GB" dirty="0" smtClean="0"/>
              <a:t> I mostly follow singers from </a:t>
            </a:r>
            <a:r>
              <a:rPr lang="en-GB" dirty="0" smtClean="0"/>
              <a:t>my</a:t>
            </a:r>
            <a:r>
              <a:rPr lang="ro-RO" dirty="0" smtClean="0"/>
              <a:t> </a:t>
            </a:r>
            <a:r>
              <a:rPr lang="en-GB" dirty="0" smtClean="0"/>
              <a:t>country </a:t>
            </a:r>
            <a:r>
              <a:rPr lang="en-GB" dirty="0" smtClean="0"/>
              <a:t>such as Smiley.</a:t>
            </a:r>
          </a:p>
          <a:p>
            <a:pPr algn="just"/>
            <a:r>
              <a:rPr lang="en-GB" sz="2000" dirty="0" smtClean="0"/>
              <a:t>His real name is Andrei </a:t>
            </a:r>
            <a:r>
              <a:rPr lang="en-GB" sz="2000" dirty="0" err="1" smtClean="0"/>
              <a:t>Tiberiu</a:t>
            </a:r>
            <a:r>
              <a:rPr lang="en-GB" sz="2000" dirty="0" smtClean="0"/>
              <a:t> Maria</a:t>
            </a:r>
          </a:p>
          <a:p>
            <a:pPr algn="just">
              <a:buNone/>
            </a:pPr>
            <a:r>
              <a:rPr lang="en-GB" sz="2000" dirty="0" smtClean="0"/>
              <a:t> and he is 35 years old.</a:t>
            </a:r>
          </a:p>
          <a:p>
            <a:pPr algn="just"/>
            <a:r>
              <a:rPr lang="en-GB" sz="2000" dirty="0" smtClean="0"/>
              <a:t>He used to be a member of the band</a:t>
            </a:r>
          </a:p>
          <a:p>
            <a:pPr algn="just">
              <a:buNone/>
            </a:pPr>
            <a:r>
              <a:rPr lang="en-GB" sz="2000" dirty="0" smtClean="0"/>
              <a:t> “</a:t>
            </a:r>
            <a:r>
              <a:rPr lang="en-GB" sz="2000" dirty="0" err="1" smtClean="0"/>
              <a:t>Simplu</a:t>
            </a:r>
            <a:r>
              <a:rPr lang="en-GB" sz="2000" dirty="0" smtClean="0"/>
              <a:t>” which translates as “Simple”.</a:t>
            </a:r>
          </a:p>
          <a:p>
            <a:pPr algn="just"/>
            <a:r>
              <a:rPr lang="en-GB" sz="2000" dirty="0" smtClean="0"/>
              <a:t>His most popular songs are: </a:t>
            </a:r>
            <a:r>
              <a:rPr lang="en-GB" sz="2000" dirty="0" err="1" smtClean="0"/>
              <a:t>Vals</a:t>
            </a:r>
            <a:r>
              <a:rPr lang="en-GB" sz="2000" dirty="0" smtClean="0"/>
              <a:t>,</a:t>
            </a:r>
          </a:p>
          <a:p>
            <a:pPr algn="just">
              <a:buNone/>
            </a:pPr>
            <a:r>
              <a:rPr lang="en-GB" sz="2000" dirty="0" smtClean="0"/>
              <a:t> </a:t>
            </a:r>
            <a:r>
              <a:rPr lang="en-GB" sz="2000" dirty="0" err="1" smtClean="0"/>
              <a:t>Cai</a:t>
            </a:r>
            <a:r>
              <a:rPr lang="en-GB" sz="2000" dirty="0" smtClean="0"/>
              <a:t> </a:t>
            </a:r>
            <a:r>
              <a:rPr lang="en-GB" sz="2000" dirty="0" err="1" smtClean="0"/>
              <a:t>verzi</a:t>
            </a:r>
            <a:r>
              <a:rPr lang="en-GB" sz="2000" dirty="0" smtClean="0"/>
              <a:t> </a:t>
            </a:r>
            <a:r>
              <a:rPr lang="en-GB" sz="2000" dirty="0" err="1" smtClean="0"/>
              <a:t>pe</a:t>
            </a:r>
            <a:r>
              <a:rPr lang="en-GB" sz="2000" dirty="0" smtClean="0"/>
              <a:t> </a:t>
            </a:r>
            <a:r>
              <a:rPr lang="en-GB" sz="2000" dirty="0" err="1" smtClean="0"/>
              <a:t>pereti</a:t>
            </a:r>
            <a:r>
              <a:rPr lang="en-GB" sz="2000" dirty="0" smtClean="0"/>
              <a:t> and </a:t>
            </a:r>
            <a:r>
              <a:rPr lang="en-GB" sz="2000" dirty="0" err="1" smtClean="0"/>
              <a:t>Acasa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 smtClean="0"/>
              <a:t>He is my favourite singer because I</a:t>
            </a:r>
          </a:p>
          <a:p>
            <a:pPr algn="just">
              <a:buNone/>
            </a:pPr>
            <a:r>
              <a:rPr lang="en-GB" sz="2000" dirty="0" smtClean="0"/>
              <a:t> like his voice and his lyrics</a:t>
            </a:r>
          </a:p>
        </p:txBody>
      </p:sp>
      <p:pic>
        <p:nvPicPr>
          <p:cNvPr id="2050" name="Picture 2" descr="C:\Users\Freddy\Desktop\media-141087503968802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4512" y="2301220"/>
            <a:ext cx="4299488" cy="45567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786478" cy="1143000"/>
          </a:xfrm>
        </p:spPr>
        <p:txBody>
          <a:bodyPr/>
          <a:lstStyle/>
          <a:p>
            <a:r>
              <a:rPr lang="en-GB" dirty="0" smtClean="0"/>
              <a:t>Emilia Clarke</a:t>
            </a:r>
            <a:endParaRPr lang="en-GB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Emilia Isabelle Euphemia Rose Clarke </a:t>
            </a:r>
            <a:r>
              <a:rPr lang="en-GB" dirty="0" smtClean="0"/>
              <a:t>(born 23 October 1986) is an English actress.</a:t>
            </a:r>
          </a:p>
          <a:p>
            <a:pPr algn="just"/>
            <a:r>
              <a:rPr lang="en-GB" dirty="0" smtClean="0"/>
              <a:t>I like her a lot because she features in my favourite TV Series Game of Thrones</a:t>
            </a:r>
          </a:p>
          <a:p>
            <a:pPr algn="just">
              <a:buNone/>
            </a:pPr>
            <a:r>
              <a:rPr lang="en-GB" dirty="0" smtClean="0"/>
              <a:t>    in the role of </a:t>
            </a:r>
            <a:r>
              <a:rPr lang="en-GB" dirty="0" err="1" smtClean="0"/>
              <a:t>Daenerys</a:t>
            </a:r>
            <a:r>
              <a:rPr lang="en-GB" dirty="0" smtClean="0"/>
              <a:t> </a:t>
            </a:r>
            <a:r>
              <a:rPr lang="en-GB" dirty="0" err="1" smtClean="0"/>
              <a:t>Targaryen</a:t>
            </a:r>
            <a:r>
              <a:rPr lang="en-GB" dirty="0" smtClean="0"/>
              <a:t>, the</a:t>
            </a:r>
          </a:p>
          <a:p>
            <a:pPr algn="just">
              <a:buNone/>
            </a:pPr>
            <a:r>
              <a:rPr lang="en-GB" dirty="0" smtClean="0"/>
              <a:t>	mother of dragons.</a:t>
            </a:r>
          </a:p>
          <a:p>
            <a:r>
              <a:rPr lang="en-GB" dirty="0" smtClean="0"/>
              <a:t>She is a very talented actress and </a:t>
            </a:r>
          </a:p>
          <a:p>
            <a:pPr>
              <a:buNone/>
            </a:pPr>
            <a:r>
              <a:rPr lang="en-GB" dirty="0" smtClean="0"/>
              <a:t>she started her acting career a short time</a:t>
            </a:r>
          </a:p>
          <a:p>
            <a:pPr>
              <a:buNone/>
            </a:pPr>
            <a:r>
              <a:rPr lang="en-GB" dirty="0" smtClean="0"/>
              <a:t> ago (2009).</a:t>
            </a:r>
            <a:endParaRPr lang="en-GB" dirty="0"/>
          </a:p>
        </p:txBody>
      </p:sp>
      <p:pic>
        <p:nvPicPr>
          <p:cNvPr id="3074" name="Picture 2" descr="C:\Users\Freddy\Desktop\TALL-AL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000364" cy="1687704"/>
          </a:xfrm>
          <a:prstGeom prst="rect">
            <a:avLst/>
          </a:prstGeom>
          <a:noFill/>
        </p:spPr>
      </p:pic>
      <p:pic>
        <p:nvPicPr>
          <p:cNvPr id="3075" name="Picture 3" descr="C:\Users\Freddy\Desktop\220px-DaenerysTargaryenG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429000"/>
            <a:ext cx="2143125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</a:t>
            </a:r>
            <a:endParaRPr lang="en-GB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only listen to radio while in the car. I mostly listen to </a:t>
            </a:r>
            <a:r>
              <a:rPr lang="en-GB" dirty="0" err="1" smtClean="0"/>
              <a:t>EuropaFM</a:t>
            </a:r>
            <a:r>
              <a:rPr lang="en-GB" dirty="0" smtClean="0"/>
              <a:t> because I like the music and also they have interesting news and contests.</a:t>
            </a:r>
            <a:endParaRPr lang="en-GB" dirty="0"/>
          </a:p>
        </p:txBody>
      </p:sp>
      <p:pic>
        <p:nvPicPr>
          <p:cNvPr id="4098" name="Picture 2" descr="C:\Users\Freddy\Desktop\europa-fm-frecvente-radio-f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214686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296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Temă Office</vt:lpstr>
      <vt:lpstr>My Media Idols</vt:lpstr>
      <vt:lpstr>Slide 2</vt:lpstr>
      <vt:lpstr>Felix Kjellberg</vt:lpstr>
      <vt:lpstr>Slide 4</vt:lpstr>
      <vt:lpstr>Emilia Clarke</vt:lpstr>
      <vt:lpstr>Radio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Media Idols</dc:title>
  <dc:creator>Freddy</dc:creator>
  <cp:lastModifiedBy>MIHAEA</cp:lastModifiedBy>
  <cp:revision>14</cp:revision>
  <dcterms:created xsi:type="dcterms:W3CDTF">2019-01-04T14:48:31Z</dcterms:created>
  <dcterms:modified xsi:type="dcterms:W3CDTF">2019-01-07T17:27:47Z</dcterms:modified>
</cp:coreProperties>
</file>