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fr-FR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5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1B019FC-6071-4ED1-9AE6-822441C66C74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8637BD0-1DCE-4E49-9966-74C63793C53E}" type="slidenum">
              <a:rPr b="0" lang="fr-FR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fr-FR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FINGERPRINT SENSOR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fr-FR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Marina Marquez, Iratxe Allué, Silvia Fortuny, luna MOCK--GASPALOU, emile henry, AURIANE BILLERAULT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311760" y="744480"/>
            <a:ext cx="6022080" cy="551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INDEX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415800" y="1296720"/>
            <a:ext cx="8416080" cy="2329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 is it?  /  How does it works?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1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2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AutoNum type="arabicPeriod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Step 3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382320" y="4158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What is it?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11760" y="1152360"/>
            <a:ext cx="8520120" cy="1073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427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It is a scanner.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311760" y="2755080"/>
            <a:ext cx="8121960" cy="66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How does it work?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329400" y="3420000"/>
            <a:ext cx="8086680" cy="140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42720">
              <a:lnSpc>
                <a:spcPct val="100000"/>
              </a:lnSpc>
              <a:buClr>
                <a:srgbClr val="666666"/>
              </a:buClr>
              <a:buFont typeface="Arial"/>
              <a:buChar char="●"/>
            </a:pPr>
            <a:r>
              <a:rPr b="0" lang="fr-FR" sz="18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Connect the Arduino card.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Google Shape;70;p15" descr=""/>
          <p:cNvPicPr/>
          <p:nvPr/>
        </p:nvPicPr>
        <p:blipFill>
          <a:blip r:embed="rId1"/>
          <a:stretch/>
        </p:blipFill>
        <p:spPr>
          <a:xfrm>
            <a:off x="5123880" y="1497960"/>
            <a:ext cx="2863080" cy="214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Step 1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arduino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Verify the program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Connect the card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Pass the information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Different numbers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Google Shape;77;p16" descr=""/>
          <p:cNvPicPr/>
          <p:nvPr/>
        </p:nvPicPr>
        <p:blipFill>
          <a:blip r:embed="rId1"/>
          <a:stretch/>
        </p:blipFill>
        <p:spPr>
          <a:xfrm>
            <a:off x="6753960" y="2869920"/>
            <a:ext cx="1612800" cy="1290240"/>
          </a:xfrm>
          <a:prstGeom prst="rect">
            <a:avLst/>
          </a:prstGeom>
          <a:ln>
            <a:noFill/>
          </a:ln>
        </p:spPr>
      </p:pic>
      <p:pic>
        <p:nvPicPr>
          <p:cNvPr id="86" name="Google Shape;78;p16" descr=""/>
          <p:cNvPicPr/>
          <p:nvPr/>
        </p:nvPicPr>
        <p:blipFill>
          <a:blip r:embed="rId2"/>
          <a:stretch/>
        </p:blipFill>
        <p:spPr>
          <a:xfrm>
            <a:off x="4767840" y="444960"/>
            <a:ext cx="1779480" cy="1423800"/>
          </a:xfrm>
          <a:prstGeom prst="rect">
            <a:avLst/>
          </a:prstGeom>
          <a:ln>
            <a:noFill/>
          </a:ln>
        </p:spPr>
      </p:pic>
      <p:pic>
        <p:nvPicPr>
          <p:cNvPr id="87" name="Google Shape;79;p16" descr=""/>
          <p:cNvPicPr/>
          <p:nvPr/>
        </p:nvPicPr>
        <p:blipFill>
          <a:blip r:embed="rId3"/>
          <a:stretch/>
        </p:blipFill>
        <p:spPr>
          <a:xfrm>
            <a:off x="1661400" y="3411000"/>
            <a:ext cx="1779480" cy="1423800"/>
          </a:xfrm>
          <a:prstGeom prst="rect">
            <a:avLst/>
          </a:prstGeom>
          <a:ln>
            <a:noFill/>
          </a:ln>
        </p:spPr>
      </p:pic>
      <p:pic>
        <p:nvPicPr>
          <p:cNvPr id="88" name="Google Shape;80;p16" descr=""/>
          <p:cNvPicPr/>
          <p:nvPr/>
        </p:nvPicPr>
        <p:blipFill>
          <a:blip r:embed="rId4"/>
          <a:stretch/>
        </p:blipFill>
        <p:spPr>
          <a:xfrm>
            <a:off x="5501880" y="2322360"/>
            <a:ext cx="1866240" cy="1277640"/>
          </a:xfrm>
          <a:prstGeom prst="rect">
            <a:avLst/>
          </a:prstGeom>
          <a:ln>
            <a:noFill/>
          </a:ln>
        </p:spPr>
      </p:pic>
      <p:pic>
        <p:nvPicPr>
          <p:cNvPr id="89" name="Google Shape;81;p16" descr=""/>
          <p:cNvPicPr/>
          <p:nvPr/>
        </p:nvPicPr>
        <p:blipFill>
          <a:blip r:embed="rId5"/>
          <a:stretch/>
        </p:blipFill>
        <p:spPr>
          <a:xfrm>
            <a:off x="3206880" y="3116520"/>
            <a:ext cx="1779480" cy="1423800"/>
          </a:xfrm>
          <a:prstGeom prst="rect">
            <a:avLst/>
          </a:prstGeom>
          <a:ln>
            <a:noFill/>
          </a:ln>
        </p:spPr>
      </p:pic>
      <p:pic>
        <p:nvPicPr>
          <p:cNvPr id="90" name="Google Shape;82;p16" descr=""/>
          <p:cNvPicPr/>
          <p:nvPr/>
        </p:nvPicPr>
        <p:blipFill>
          <a:blip r:embed="rId6"/>
          <a:stretch/>
        </p:blipFill>
        <p:spPr>
          <a:xfrm>
            <a:off x="3249720" y="1625760"/>
            <a:ext cx="1694520" cy="94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Connexion with the cards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Google Shape;89;p17" descr=""/>
          <p:cNvPicPr/>
          <p:nvPr/>
        </p:nvPicPr>
        <p:blipFill>
          <a:blip r:embed="rId1"/>
          <a:stretch/>
        </p:blipFill>
        <p:spPr>
          <a:xfrm>
            <a:off x="311760" y="1166760"/>
            <a:ext cx="4234320" cy="3387240"/>
          </a:xfrm>
          <a:prstGeom prst="rect">
            <a:avLst/>
          </a:prstGeom>
          <a:ln>
            <a:noFill/>
          </a:ln>
        </p:spPr>
      </p:pic>
      <p:pic>
        <p:nvPicPr>
          <p:cNvPr id="94" name="Google Shape;90;p17" descr=""/>
          <p:cNvPicPr/>
          <p:nvPr/>
        </p:nvPicPr>
        <p:blipFill>
          <a:blip r:embed="rId2"/>
          <a:stretch/>
        </p:blipFill>
        <p:spPr>
          <a:xfrm>
            <a:off x="6640920" y="1739160"/>
            <a:ext cx="1779480" cy="142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Step 2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311760" y="113832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other arduino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Verify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Open the serial monitor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Pass the information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Google Shape;97;p18" descr=""/>
          <p:cNvPicPr/>
          <p:nvPr/>
        </p:nvPicPr>
        <p:blipFill>
          <a:blip r:embed="rId1"/>
          <a:stretch/>
        </p:blipFill>
        <p:spPr>
          <a:xfrm>
            <a:off x="1322280" y="2986560"/>
            <a:ext cx="1791720" cy="1804680"/>
          </a:xfrm>
          <a:prstGeom prst="rect">
            <a:avLst/>
          </a:prstGeom>
          <a:ln>
            <a:noFill/>
          </a:ln>
        </p:spPr>
      </p:pic>
      <p:pic>
        <p:nvPicPr>
          <p:cNvPr id="98" name="Google Shape;98;p18" descr=""/>
          <p:cNvPicPr/>
          <p:nvPr/>
        </p:nvPicPr>
        <p:blipFill>
          <a:blip r:embed="rId2"/>
          <a:stretch/>
        </p:blipFill>
        <p:spPr>
          <a:xfrm>
            <a:off x="4366080" y="2045520"/>
            <a:ext cx="3201840" cy="2460600"/>
          </a:xfrm>
          <a:prstGeom prst="rect">
            <a:avLst/>
          </a:prstGeom>
          <a:ln>
            <a:noFill/>
          </a:ln>
        </p:spPr>
      </p:pic>
      <p:pic>
        <p:nvPicPr>
          <p:cNvPr id="99" name="Google Shape;99;p18" descr=""/>
          <p:cNvPicPr/>
          <p:nvPr/>
        </p:nvPicPr>
        <p:blipFill>
          <a:blip r:embed="rId3"/>
          <a:stretch/>
        </p:blipFill>
        <p:spPr>
          <a:xfrm>
            <a:off x="3642840" y="390600"/>
            <a:ext cx="4648320" cy="107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F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matic SC"/>
                <a:ea typeface="Amatic SC"/>
              </a:rPr>
              <a:t>Step 3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Change the numbers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fr-FR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Try it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Google Shape;106;p19" descr=""/>
          <p:cNvPicPr/>
          <p:nvPr/>
        </p:nvPicPr>
        <p:blipFill>
          <a:blip r:embed="rId1"/>
          <a:stretch/>
        </p:blipFill>
        <p:spPr>
          <a:xfrm>
            <a:off x="4008960" y="1890000"/>
            <a:ext cx="2543040" cy="263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LibreOffice/5.2.6.2$Windows_x86 LibreOffice_project/a3100ed2409ebf1c212f5048fbe377c281438fdc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cp:revision>0</cp:revision>
  <dc:subject/>
  <dc:title/>
</cp:coreProperties>
</file>