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media/image9.png" ContentType="image/png"/>
  <Override PartName="/ppt/media/image7.jpeg" ContentType="image/jpe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2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77" name="" descr=""/>
          <p:cNvPicPr/>
          <p:nvPr/>
        </p:nvPicPr>
        <p:blipFill>
          <a:blip r:embed="rId3"/>
          <a:stretch/>
        </p:blipFill>
        <p:spPr>
          <a:xfrm>
            <a:off x="2292480" y="176868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2000" cy="58503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86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868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8640"/>
            <a:ext cx="907200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7200000"/>
            <a:ext cx="10078560" cy="35856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10078560" cy="161856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9270000" y="6894000"/>
            <a:ext cx="538560" cy="53856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7200000"/>
            <a:ext cx="10078560" cy="35856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" name="CustomShape 2"/>
          <p:cNvSpPr/>
          <p:nvPr/>
        </p:nvSpPr>
        <p:spPr>
          <a:xfrm>
            <a:off x="0" y="0"/>
            <a:ext cx="10078560" cy="1618560"/>
          </a:xfrm>
          <a:prstGeom prst="rect">
            <a:avLst/>
          </a:prstGeom>
          <a:solidFill>
            <a:srgbClr val="2c3e50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" name="CustomShape 3"/>
          <p:cNvSpPr/>
          <p:nvPr/>
        </p:nvSpPr>
        <p:spPr>
          <a:xfrm>
            <a:off x="9270000" y="6894000"/>
            <a:ext cx="538560" cy="538560"/>
          </a:xfrm>
          <a:prstGeom prst="ellipse">
            <a:avLst/>
          </a:prstGeom>
          <a:solidFill>
            <a:srgbClr val="1abc9c"/>
          </a:solidFill>
          <a:ln w="7200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2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2448000" y="468000"/>
            <a:ext cx="5110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4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GPS Tracking Report</a:t>
            </a:r>
            <a:r>
              <a:rPr b="0" lang="fr-FR" sz="3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"/>
                <a:ea typeface="DejaVu Sans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5904000" y="3168000"/>
            <a:ext cx="3575520" cy="1428840"/>
          </a:xfrm>
          <a:prstGeom prst="rect">
            <a:avLst/>
          </a:prstGeom>
          <a:ln>
            <a:noFill/>
          </a:ln>
        </p:spPr>
      </p:pic>
      <p:sp>
        <p:nvSpPr>
          <p:cNvPr id="80" name="CustomShape 2"/>
          <p:cNvSpPr/>
          <p:nvPr/>
        </p:nvSpPr>
        <p:spPr>
          <a:xfrm>
            <a:off x="576000" y="3168000"/>
            <a:ext cx="4896000" cy="101088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          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3"/>
          <p:cNvSpPr txBox="1"/>
          <p:nvPr/>
        </p:nvSpPr>
        <p:spPr>
          <a:xfrm>
            <a:off x="2808000" y="5269680"/>
            <a:ext cx="5256000" cy="50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Source Sans Pro"/>
              </a:rPr>
              <a:t>By Cyprien – Tanguy – Maxime </a:t>
            </a:r>
            <a:endParaRPr b="1" lang="fr-FR" sz="2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Source Sans Pro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672000" y="409320"/>
            <a:ext cx="2950560" cy="9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Introduction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360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GPS Tracking workshop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Goal : Obtain our localization on a map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4680000" y="396000"/>
            <a:ext cx="143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Step 1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5" name="CustomShape 2"/>
          <p:cNvSpPr/>
          <p:nvPr/>
        </p:nvSpPr>
        <p:spPr>
          <a:xfrm>
            <a:off x="360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Check the wires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Connect the Arduino card to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the Antenna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6" name="" descr=""/>
          <p:cNvPicPr/>
          <p:nvPr/>
        </p:nvPicPr>
        <p:blipFill>
          <a:blip r:embed="rId1"/>
          <a:stretch/>
        </p:blipFill>
        <p:spPr>
          <a:xfrm>
            <a:off x="6327360" y="2994480"/>
            <a:ext cx="2743560" cy="30524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4392000" y="396000"/>
            <a:ext cx="143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Step 2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60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Download BlueTerm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Pair it with a phone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Open BlueTerm App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89" name="" descr=""/>
          <p:cNvPicPr/>
          <p:nvPr/>
        </p:nvPicPr>
        <p:blipFill>
          <a:blip r:embed="rId1"/>
          <a:srcRect l="5898" t="11405" r="4045" b="11818"/>
          <a:stretch/>
        </p:blipFill>
        <p:spPr>
          <a:xfrm>
            <a:off x="5184000" y="2754360"/>
            <a:ext cx="4031640" cy="3436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" descr=""/>
          <p:cNvPicPr/>
          <p:nvPr/>
        </p:nvPicPr>
        <p:blipFill>
          <a:blip r:embed="rId1"/>
          <a:srcRect l="0" t="3310" r="0" b="5953"/>
          <a:stretch/>
        </p:blipFill>
        <p:spPr>
          <a:xfrm>
            <a:off x="5832000" y="1800000"/>
            <a:ext cx="3272760" cy="5279760"/>
          </a:xfrm>
          <a:prstGeom prst="rect">
            <a:avLst/>
          </a:prstGeom>
          <a:ln>
            <a:noFill/>
          </a:ln>
        </p:spPr>
      </p:pic>
      <p:sp>
        <p:nvSpPr>
          <p:cNvPr id="91" name="CustomShape 1"/>
          <p:cNvSpPr/>
          <p:nvPr/>
        </p:nvSpPr>
        <p:spPr>
          <a:xfrm>
            <a:off x="4392000" y="396000"/>
            <a:ext cx="143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Step 3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CustomShape 2"/>
          <p:cNvSpPr/>
          <p:nvPr/>
        </p:nvSpPr>
        <p:spPr>
          <a:xfrm>
            <a:off x="360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Go outside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Take screenshots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Line 3"/>
          <p:cNvSpPr/>
          <p:nvPr/>
        </p:nvSpPr>
        <p:spPr>
          <a:xfrm>
            <a:off x="4392000" y="6408000"/>
            <a:ext cx="1728000" cy="36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Line 4"/>
          <p:cNvSpPr/>
          <p:nvPr/>
        </p:nvSpPr>
        <p:spPr>
          <a:xfrm flipV="1">
            <a:off x="5040000" y="6696000"/>
            <a:ext cx="1728000" cy="7200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5"/>
          <p:cNvSpPr/>
          <p:nvPr/>
        </p:nvSpPr>
        <p:spPr>
          <a:xfrm>
            <a:off x="4464000" y="6120000"/>
            <a:ext cx="2808000" cy="360"/>
          </a:xfrm>
          <a:prstGeom prst="line">
            <a:avLst/>
          </a:prstGeom>
          <a:ln w="36000">
            <a:solidFill>
              <a:srgbClr val="ff3333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CustomShape 6"/>
          <p:cNvSpPr/>
          <p:nvPr/>
        </p:nvSpPr>
        <p:spPr>
          <a:xfrm>
            <a:off x="3240000" y="5917680"/>
            <a:ext cx="1367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Longitude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CustomShape 7"/>
          <p:cNvSpPr/>
          <p:nvPr/>
        </p:nvSpPr>
        <p:spPr>
          <a:xfrm>
            <a:off x="3456000" y="6264000"/>
            <a:ext cx="863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Hour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CustomShape 8"/>
          <p:cNvSpPr/>
          <p:nvPr/>
        </p:nvSpPr>
        <p:spPr>
          <a:xfrm>
            <a:off x="4032000" y="6610320"/>
            <a:ext cx="1007640" cy="34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r>
              <a:rPr b="0" lang="fr-FR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Latitude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392000" y="396000"/>
            <a:ext cx="143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Step 4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360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Go back to the classroom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Fill an Excel Table (gave by the teacher)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1" name="" descr=""/>
          <p:cNvPicPr/>
          <p:nvPr/>
        </p:nvPicPr>
        <p:blipFill>
          <a:blip r:embed="rId1"/>
          <a:stretch/>
        </p:blipFill>
        <p:spPr>
          <a:xfrm>
            <a:off x="576000" y="4169880"/>
            <a:ext cx="8349480" cy="27410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4392000" y="396000"/>
            <a:ext cx="143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Step 5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360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Turn the Table into a .csv (comma separator file) file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Commas and dots are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very important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4" name="" descr=""/>
          <p:cNvPicPr/>
          <p:nvPr/>
        </p:nvPicPr>
        <p:blipFill>
          <a:blip r:embed="rId1"/>
          <a:stretch/>
        </p:blipFill>
        <p:spPr>
          <a:xfrm>
            <a:off x="4932720" y="3510360"/>
            <a:ext cx="4066560" cy="260892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4392000" y="396000"/>
            <a:ext cx="143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Step 6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360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Import the csv file into the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 </a:t>
            </a: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website called :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umap.openstreetmap.fr »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5664600" y="2025000"/>
            <a:ext cx="3695400" cy="47430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4392000" y="396000"/>
            <a:ext cx="1438560" cy="89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/>
          <a:p>
            <a:pPr algn="ctr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Source Sans Pro Black"/>
                <a:ea typeface="DejaVu Sans"/>
              </a:rPr>
              <a:t>Step 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324000" y="1980000"/>
            <a:ext cx="9358560" cy="5038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/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32000" indent="-322560">
              <a:lnSpc>
                <a:spcPct val="100000"/>
              </a:lnSpc>
              <a:spcAft>
                <a:spcPts val="1414"/>
              </a:spcAft>
              <a:buClr>
                <a:srgbClr val="2c3e50"/>
              </a:buClr>
              <a:buSzPct val="45000"/>
              <a:buFont typeface="Wingdings" charset="2"/>
              <a:buChar char=""/>
            </a:pPr>
            <a:r>
              <a:rPr b="1" lang="fr-FR" sz="3200" spc="-1" strike="noStrike">
                <a:solidFill>
                  <a:srgbClr val="2c3e50"/>
                </a:solidFill>
                <a:uFill>
                  <a:solidFill>
                    <a:srgbClr val="ffffff"/>
                  </a:solidFill>
                </a:uFill>
                <a:latin typeface="Source Sans Pro Semibold"/>
                <a:ea typeface="DejaVu Sans"/>
              </a:rPr>
              <a:t>Obtain our coordinates  on a map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Aft>
                <a:spcPts val="1414"/>
              </a:spcAft>
            </a:pP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1"/>
          <a:stretch/>
        </p:blipFill>
        <p:spPr>
          <a:xfrm>
            <a:off x="3168000" y="3217680"/>
            <a:ext cx="3627720" cy="37656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</TotalTime>
  <Application>LibreOffice/5.2.6.2$Windows_x86 LibreOffice_project/a3100ed2409ebf1c212f5048fbe377c281438fdc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2019-02-05T11:05:51Z</dcterms:created>
  <dc:creator/>
  <dc:description/>
  <dc:language>fr-FR</dc:language>
  <cp:lastModifiedBy/>
  <dcterms:modified xsi:type="dcterms:W3CDTF">2019-03-04T12:41:05Z</dcterms:modified>
  <cp:revision>18</cp:revision>
  <dc:subject/>
  <dc:title/>
</cp:coreProperties>
</file>