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3" r:id="rId8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tableStyles" Target="tableStyles.xml"/><Relationship Id="rId10" Type="http://schemas.openxmlformats.org/officeDocument/2006/relationships/presProps" Target="presProps.xml"/><Relationship Id="rId11" Type="http://schemas.openxmlformats.org/officeDocument/2006/relationships/viewProps" Target="viewProps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52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9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 smtClean="0"/>
              <a:t>Click to edit Master subtitle style</a:t>
            </a:r>
            <a:endParaRPr dirty="0" lang="en-US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4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4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4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2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41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4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9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1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1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2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7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8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59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0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5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 smtClean="0"/>
              <a:t>Click icon to add picture</a:t>
            </a:r>
            <a:endParaRPr dirty="0" lang="en-US"/>
          </a:p>
        </p:txBody>
      </p:sp>
      <p:sp>
        <p:nvSpPr>
          <p:cNvPr id="104863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video" Target="../media/media1.mp4"/><Relationship Id="rId2" Type="http://schemas.microsoft.com/office/2007/relationships/media" Target="../media/media1.mp4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8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8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ctrTitle"/>
          </p:nvPr>
        </p:nvSpPr>
        <p:spPr/>
        <p:txBody>
          <a:bodyPr anchor="t" vert="horz">
            <a:normAutofit fontScale="90000"/>
          </a:bodyPr>
          <a:p>
            <a:r>
              <a:rPr altLang="zh-CN" lang="en-US">
                <a:solidFill>
                  <a:srgbClr val="FF0000"/>
                </a:solidFill>
              </a:rPr>
              <a:t>Cra</a:t>
            </a:r>
            <a:r>
              <a:rPr altLang="zh-CN" lang="en-US">
                <a:solidFill>
                  <a:srgbClr val="FF0000"/>
                </a:solidFill>
              </a:rPr>
              <a:t> </a:t>
            </a:r>
            <a:r>
              <a:rPr altLang="zh-CN" lang="en-US">
                <a:solidFill>
                  <a:srgbClr val="FF0000"/>
                </a:solidFill>
              </a:rPr>
              <a:t>S</a:t>
            </a:r>
            <a:r>
              <a:rPr altLang="zh-CN" lang="en-US">
                <a:solidFill>
                  <a:srgbClr val="FF0000"/>
                </a:solidFill>
              </a:rPr>
              <a:t>exma</a:t>
            </a:r>
            <a:r>
              <a:rPr altLang="zh-CN" lang="en-US">
                <a:solidFill>
                  <a:srgbClr val="FF0000"/>
                </a:solidFill>
              </a:rPr>
              <a:t> </a:t>
            </a:r>
            <a:r>
              <a:rPr altLang="zh-CN" lang="en-US">
                <a:solidFill>
                  <a:srgbClr val="FF0000"/>
                </a:solidFill>
              </a:rPr>
              <a:t>de</a:t>
            </a:r>
            <a:r>
              <a:rPr altLang="zh-CN" lang="en-US">
                <a:solidFill>
                  <a:srgbClr val="FF0000"/>
                </a:solidFill>
              </a:rPr>
              <a:t> </a:t>
            </a:r>
            <a:r>
              <a:rPr altLang="zh-CN" lang="en-US">
                <a:solidFill>
                  <a:srgbClr val="FF0000"/>
                </a:solidFill>
              </a:rPr>
              <a:t>la</a:t>
            </a:r>
            <a:r>
              <a:rPr altLang="zh-CN" lang="en-US">
                <a:solidFill>
                  <a:srgbClr val="FF0000"/>
                </a:solidFill>
              </a:rPr>
              <a:t> </a:t>
            </a:r>
            <a:r>
              <a:rPr altLang="zh-CN" lang="en-US">
                <a:solidFill>
                  <a:srgbClr val="FF0000"/>
                </a:solidFill>
              </a:rPr>
              <a:t>S</a:t>
            </a:r>
            <a:r>
              <a:rPr altLang="zh-CN" lang="en-US">
                <a:solidFill>
                  <a:srgbClr val="FF0000"/>
                </a:solidFill>
              </a:rPr>
              <a:t>ierra</a:t>
            </a:r>
            <a:br>
              <a:rPr altLang="zh-CN" lang="en-US">
                <a:solidFill>
                  <a:srgbClr val="FF0000"/>
                </a:solidFill>
              </a:rPr>
            </a:br>
            <a:r>
              <a:rPr altLang="zh-CN" lang="en-US">
                <a:solidFill>
                  <a:srgbClr val="FF0000"/>
                </a:solidFill>
              </a:rPr>
              <a:t>Alumnos</a:t>
            </a:r>
            <a:r>
              <a:rPr altLang="zh-CN" lang="en-US">
                <a:solidFill>
                  <a:srgbClr val="FF0000"/>
                </a:solidFill>
              </a:rPr>
              <a:t> </a:t>
            </a:r>
            <a:r>
              <a:rPr altLang="zh-CN" lang="en-US">
                <a:solidFill>
                  <a:srgbClr val="FF0000"/>
                </a:solidFill>
              </a:rPr>
              <a:t>de</a:t>
            </a:r>
            <a:r>
              <a:rPr altLang="zh-CN" lang="en-US">
                <a:solidFill>
                  <a:srgbClr val="FF0000"/>
                </a:solidFill>
              </a:rPr>
              <a:t> </a:t>
            </a:r>
            <a:r>
              <a:rPr altLang="zh-CN" lang="en-US">
                <a:solidFill>
                  <a:srgbClr val="FF0000"/>
                </a:solidFill>
              </a:rPr>
              <a:t>Checa</a:t>
            </a:r>
            <a:endParaRPr altLang="zh-CN" lang="en-US"/>
          </a:p>
        </p:txBody>
      </p:sp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t="23837" b="23837"/>
          <a:stretch>
            <a:fillRect/>
          </a:stretch>
        </p:blipFill>
        <p:spPr>
          <a:xfrm rot="0">
            <a:off x="1461" y="2749693"/>
            <a:ext cx="9141079" cy="3576569"/>
          </a:xfrm>
          <a:prstGeom prst="rect"/>
        </p:spPr>
      </p:pic>
    </p:spTree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s-ES" sz="7200" lang="en-US">
                <a:solidFill>
                  <a:srgbClr val="65FF65"/>
                </a:solidFill>
              </a:rPr>
              <a:t>Checa</a:t>
            </a:r>
            <a:endParaRPr sz="7200" lang="es-ES"/>
          </a:p>
        </p:txBody>
      </p:sp>
      <p:sp>
        <p:nvSpPr>
          <p:cNvPr id="1048606" name=""/>
          <p:cNvSpPr>
            <a:spLocks noGrp="1"/>
          </p:cNvSpPr>
          <p:nvPr>
            <p:ph type="body" sz="half" idx="2"/>
          </p:nvPr>
        </p:nvSpPr>
        <p:spPr>
          <a:xfrm>
            <a:off x="629841" y="2582808"/>
            <a:ext cx="2949178" cy="1692385"/>
          </a:xfrm>
        </p:spPr>
        <p:txBody>
          <a:bodyPr/>
          <a:p>
            <a:r>
              <a:rPr altLang="es-ES" lang="en-US"/>
              <a:t>Aquí</a:t>
            </a:r>
            <a:r>
              <a:rPr altLang="es-ES" lang="en-US"/>
              <a:t> </a:t>
            </a:r>
            <a:r>
              <a:rPr altLang="es-ES" lang="en-US"/>
              <a:t>os</a:t>
            </a:r>
            <a:r>
              <a:rPr altLang="es-ES" lang="en-US"/>
              <a:t> </a:t>
            </a:r>
            <a:r>
              <a:rPr altLang="es-ES" lang="en-US"/>
              <a:t>dejamos</a:t>
            </a:r>
            <a:r>
              <a:rPr altLang="es-ES" lang="en-US"/>
              <a:t> </a:t>
            </a:r>
            <a:r>
              <a:rPr altLang="es-ES" lang="en-US"/>
              <a:t>un</a:t>
            </a:r>
            <a:r>
              <a:rPr altLang="es-ES" lang="en-US"/>
              <a:t> </a:t>
            </a:r>
            <a:r>
              <a:rPr altLang="es-ES" lang="en-US"/>
              <a:t>vídeo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presentación</a:t>
            </a:r>
            <a:r>
              <a:rPr altLang="es-ES" lang="en-US"/>
              <a:t> </a:t>
            </a:r>
            <a:r>
              <a:rPr altLang="es-ES" lang="en-US"/>
              <a:t>donde</a:t>
            </a:r>
            <a:r>
              <a:rPr altLang="es-ES" lang="en-US"/>
              <a:t> </a:t>
            </a:r>
            <a:r>
              <a:rPr altLang="es-ES" lang="en-US"/>
              <a:t>se</a:t>
            </a:r>
            <a:r>
              <a:rPr altLang="es-ES" lang="en-US"/>
              <a:t> </a:t>
            </a:r>
            <a:r>
              <a:rPr altLang="es-ES" lang="en-US"/>
              <a:t>explica</a:t>
            </a:r>
            <a:r>
              <a:rPr altLang="es-ES" lang="en-US"/>
              <a:t> </a:t>
            </a:r>
            <a:r>
              <a:rPr altLang="es-ES" lang="en-US"/>
              <a:t>por</a:t>
            </a:r>
            <a:r>
              <a:rPr altLang="es-ES" lang="en-US"/>
              <a:t> </a:t>
            </a:r>
            <a:r>
              <a:rPr altLang="es-ES" lang="en-US"/>
              <a:t>qué</a:t>
            </a:r>
            <a:r>
              <a:rPr altLang="es-ES" lang="en-US"/>
              <a:t> </a:t>
            </a:r>
            <a:r>
              <a:rPr altLang="es-ES" lang="en-US"/>
              <a:t>nuestro</a:t>
            </a:r>
            <a:r>
              <a:rPr altLang="es-ES" lang="en-US"/>
              <a:t> </a:t>
            </a:r>
            <a:r>
              <a:rPr altLang="es-ES" lang="en-US"/>
              <a:t>pueblo</a:t>
            </a:r>
            <a:r>
              <a:rPr altLang="es-ES" lang="en-US"/>
              <a:t> </a:t>
            </a:r>
            <a:r>
              <a:rPr altLang="es-ES" lang="en-US"/>
              <a:t>es</a:t>
            </a:r>
            <a:r>
              <a:rPr altLang="es-ES" lang="en-US"/>
              <a:t> </a:t>
            </a:r>
            <a:r>
              <a:rPr altLang="es-ES" lang="en-US"/>
              <a:t>tan</a:t>
            </a:r>
            <a:r>
              <a:rPr altLang="es-ES" lang="en-US"/>
              <a:t> </a:t>
            </a:r>
            <a:r>
              <a:rPr altLang="es-ES" lang="en-US"/>
              <a:t>bonito</a:t>
            </a:r>
            <a:r>
              <a:rPr altLang="es-ES" lang="en-US"/>
              <a:t>.</a:t>
            </a:r>
            <a:endParaRPr lang="es-ES"/>
          </a:p>
          <a:p>
            <a:r>
              <a:rPr lang="es-ES"/>
              <a:t>👉</a:t>
            </a:r>
            <a:endParaRPr lang="es-ES"/>
          </a:p>
        </p:txBody>
      </p:sp>
      <p:sp>
        <p:nvSpPr>
          <p:cNvPr id="1048607" name=""/>
          <p:cNvSpPr>
            <a:spLocks noGrp="1"/>
          </p:cNvSpPr>
          <p:nvPr>
            <p:ph idx="1"/>
          </p:nvPr>
        </p:nvSpPr>
        <p:spPr/>
        <p:txBody>
          <a:bodyPr/>
          <a:p>
            <a:endParaRPr lang="es-ES"/>
          </a:p>
        </p:txBody>
      </p:sp>
      <p:pic>
        <p:nvPicPr>
          <p:cNvPr id="2097154" name="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21570484">
            <a:off x="3807195" y="920885"/>
            <a:ext cx="4773682" cy="4975823"/>
          </a:xfrm>
          <a:prstGeom prst="rect"/>
        </p:spPr>
      </p:pic>
    </p:spTree>
  </p:cSld>
  <p:clrMapOvr>
    <a:masterClrMapping/>
  </p:clrMapOvr>
  <p:transition spd="slow">
    <p:random/>
  </p:transition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4">
                      <p:stCondLst>
                        <p:cond delay="0"/>
                      </p:stCondLst>
                      <p:childTnLst>
                        <p:par>
                          <p:cTn fill="hold" id="5">
                            <p:stCondLst>
                              <p:cond delay="0"/>
                            </p:stCondLst>
                            <p:childTnLst>
                              <p:par>
                                <p:cTn fill="hold" id="6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3"/>
                                        <p:tgtEl>
                                          <p:spTgt spid="2097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54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09715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"/>
          <p:cNvSpPr>
            <a:spLocks noGrp="1"/>
          </p:cNvSpPr>
          <p:nvPr>
            <p:ph idx="1"/>
          </p:nvPr>
        </p:nvSpPr>
        <p:spPr/>
        <p:txBody>
          <a:bodyPr/>
          <a:p>
            <a:endParaRPr lang="es-ES"/>
          </a:p>
        </p:txBody>
      </p:sp>
      <p:sp>
        <p:nvSpPr>
          <p:cNvPr id="1048603" name=""/>
          <p:cNvSpPr>
            <a:spLocks noGrp="1"/>
          </p:cNvSpPr>
          <p:nvPr>
            <p:ph type="body" sz="half" idx="2"/>
          </p:nvPr>
        </p:nvSpPr>
        <p:spPr>
          <a:xfrm>
            <a:off x="629841" y="2914125"/>
            <a:ext cx="2949178" cy="1723429"/>
          </a:xfrm>
        </p:spPr>
        <p:txBody>
          <a:bodyPr/>
          <a:p>
            <a:r>
              <a:rPr altLang="es-ES" lang="en-US"/>
              <a:t>Checa</a:t>
            </a:r>
            <a:r>
              <a:rPr altLang="es-ES" lang="en-US"/>
              <a:t> </a:t>
            </a:r>
            <a:r>
              <a:rPr altLang="es-ES" lang="en-US"/>
              <a:t>participó</a:t>
            </a:r>
            <a:r>
              <a:rPr altLang="es-ES" lang="en-US"/>
              <a:t> </a:t>
            </a:r>
            <a:r>
              <a:rPr altLang="es-ES" lang="en-US"/>
              <a:t>e</a:t>
            </a:r>
            <a:r>
              <a:rPr altLang="es-ES" lang="en-US"/>
              <a:t>n</a:t>
            </a:r>
            <a:r>
              <a:rPr altLang="es-ES" lang="en-US"/>
              <a:t> </a:t>
            </a:r>
            <a:r>
              <a:rPr altLang="es-ES" lang="en-US"/>
              <a:t>un</a:t>
            </a:r>
            <a:r>
              <a:rPr altLang="es-ES" lang="en-US"/>
              <a:t> </a:t>
            </a:r>
            <a:r>
              <a:rPr altLang="es-ES" lang="en-US"/>
              <a:t>concurso</a:t>
            </a:r>
            <a:r>
              <a:rPr altLang="es-ES" lang="en-US"/>
              <a:t> </a:t>
            </a:r>
            <a:r>
              <a:rPr altLang="es-ES" lang="en-US"/>
              <a:t>donde</a:t>
            </a:r>
            <a:r>
              <a:rPr altLang="es-ES" lang="en-US"/>
              <a:t> </a:t>
            </a:r>
            <a:r>
              <a:rPr altLang="es-ES" lang="en-US"/>
              <a:t>ganó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en</a:t>
            </a:r>
            <a:r>
              <a:rPr altLang="es-ES" lang="en-US"/>
              <a:t> </a:t>
            </a:r>
            <a:r>
              <a:rPr altLang="es-ES" lang="en-US"/>
              <a:t>la</a:t>
            </a:r>
            <a:r>
              <a:rPr altLang="es-ES" lang="en-US"/>
              <a:t> </a:t>
            </a:r>
            <a:r>
              <a:rPr altLang="es-ES" lang="en-US"/>
              <a:t>categoría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d</a:t>
            </a:r>
            <a:r>
              <a:rPr altLang="es-ES" lang="en-US"/>
              <a:t>el</a:t>
            </a:r>
            <a:r>
              <a:rPr altLang="es-ES" lang="en-US"/>
              <a:t> </a:t>
            </a:r>
            <a:r>
              <a:rPr altLang="es-ES" lang="en-US"/>
              <a:t>pueblo</a:t>
            </a:r>
            <a:r>
              <a:rPr altLang="es-ES" lang="en-US"/>
              <a:t> </a:t>
            </a:r>
            <a:r>
              <a:rPr altLang="es-ES" lang="en-US"/>
              <a:t>más</a:t>
            </a:r>
            <a:r>
              <a:rPr altLang="es-ES" lang="en-US"/>
              <a:t> </a:t>
            </a:r>
            <a:r>
              <a:rPr altLang="es-ES" lang="en-US"/>
              <a:t>bonito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de</a:t>
            </a:r>
            <a:r>
              <a:rPr altLang="es-ES" lang="en-US"/>
              <a:t> </a:t>
            </a:r>
            <a:r>
              <a:rPr altLang="es-ES" lang="en-US"/>
              <a:t>Castilla</a:t>
            </a:r>
            <a:r>
              <a:rPr altLang="es-ES" lang="en-US"/>
              <a:t> </a:t>
            </a:r>
            <a:r>
              <a:rPr altLang="es-ES" lang="en-US"/>
              <a:t>l</a:t>
            </a:r>
            <a:r>
              <a:rPr altLang="es-ES" lang="en-US"/>
              <a:t>a</a:t>
            </a:r>
            <a:r>
              <a:rPr altLang="es-ES" lang="en-US"/>
              <a:t>-</a:t>
            </a:r>
            <a:r>
              <a:rPr altLang="es-ES" lang="en-US"/>
              <a:t>M</a:t>
            </a:r>
            <a:r>
              <a:rPr altLang="es-ES" lang="en-US"/>
              <a:t>ancha</a:t>
            </a:r>
            <a:r>
              <a:rPr altLang="es-ES" lang="en-US"/>
              <a:t> </a:t>
            </a:r>
            <a:r>
              <a:rPr altLang="es-ES" lang="en-US"/>
              <a:t>d</a:t>
            </a:r>
            <a:r>
              <a:rPr altLang="es-ES" lang="en-US"/>
              <a:t>e</a:t>
            </a:r>
            <a:r>
              <a:rPr altLang="es-ES" lang="en-US"/>
              <a:t> </a:t>
            </a:r>
            <a:r>
              <a:rPr altLang="es-ES" lang="en-US"/>
              <a:t>m</a:t>
            </a:r>
            <a:r>
              <a:rPr altLang="es-ES" lang="en-US"/>
              <a:t>e</a:t>
            </a:r>
            <a:r>
              <a:rPr altLang="es-ES" lang="en-US"/>
              <a:t>n</a:t>
            </a:r>
            <a:r>
              <a:rPr altLang="es-ES" lang="en-US"/>
              <a:t>o</a:t>
            </a:r>
            <a:r>
              <a:rPr altLang="es-ES" lang="en-US"/>
              <a:t>s</a:t>
            </a:r>
            <a:r>
              <a:rPr altLang="es-ES" lang="en-US"/>
              <a:t> </a:t>
            </a:r>
            <a:r>
              <a:rPr altLang="es-ES" lang="en-US"/>
              <a:t>d</a:t>
            </a:r>
            <a:r>
              <a:rPr altLang="es-ES" lang="en-US"/>
              <a:t>e</a:t>
            </a:r>
            <a:r>
              <a:rPr altLang="es-ES" lang="en-US"/>
              <a:t> </a:t>
            </a:r>
            <a:r>
              <a:rPr altLang="es-ES" lang="en-US"/>
              <a:t>2</a:t>
            </a:r>
            <a:r>
              <a:rPr altLang="es-ES" lang="en-US"/>
              <a:t>0</a:t>
            </a:r>
            <a:r>
              <a:rPr altLang="es-ES" lang="en-US"/>
              <a:t>0</a:t>
            </a:r>
            <a:r>
              <a:rPr altLang="es-ES" lang="en-US"/>
              <a:t>0</a:t>
            </a:r>
            <a:r>
              <a:rPr altLang="es-ES" lang="en-US"/>
              <a:t> </a:t>
            </a:r>
            <a:r>
              <a:rPr altLang="es-ES" lang="en-US"/>
              <a:t>h</a:t>
            </a:r>
            <a:r>
              <a:rPr altLang="es-ES" lang="en-US"/>
              <a:t>a</a:t>
            </a:r>
            <a:r>
              <a:rPr altLang="es-ES" lang="en-US"/>
              <a:t>b</a:t>
            </a:r>
            <a:r>
              <a:rPr altLang="es-ES" lang="en-US"/>
              <a:t>i</a:t>
            </a:r>
            <a:r>
              <a:rPr altLang="es-ES" lang="en-US"/>
              <a:t>t</a:t>
            </a:r>
            <a:r>
              <a:rPr altLang="es-ES" lang="en-US"/>
              <a:t>a</a:t>
            </a:r>
            <a:r>
              <a:rPr altLang="es-ES" lang="en-US"/>
              <a:t>n</a:t>
            </a:r>
            <a:r>
              <a:rPr altLang="es-ES" lang="en-US"/>
              <a:t>t</a:t>
            </a:r>
            <a:r>
              <a:rPr altLang="es-ES" lang="en-US"/>
              <a:t>e</a:t>
            </a:r>
            <a:r>
              <a:rPr altLang="es-ES" lang="en-US"/>
              <a:t>s</a:t>
            </a:r>
            <a:r>
              <a:rPr altLang="es-ES" lang="en-US"/>
              <a:t>.</a:t>
            </a:r>
            <a:r>
              <a:rPr altLang="es-ES" lang="en-US"/>
              <a:t> </a:t>
            </a:r>
            <a:endParaRPr lang="es-ES"/>
          </a:p>
        </p:txBody>
      </p:sp>
      <p:sp>
        <p:nvSpPr>
          <p:cNvPr id="1048604" name="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es-ES" sz="6600" lang="en-US">
                <a:solidFill>
                  <a:srgbClr val="00FFFF"/>
                </a:solidFill>
              </a:rPr>
              <a:t>Checa</a:t>
            </a:r>
            <a:r>
              <a:rPr altLang="es-ES" sz="6600" lang="en-US">
                <a:solidFill>
                  <a:srgbClr val="00FFFF"/>
                </a:solidFill>
              </a:rPr>
              <a:t> </a:t>
            </a:r>
            <a:r>
              <a:rPr altLang="es-ES" sz="6600" lang="en-US">
                <a:solidFill>
                  <a:srgbClr val="00FFFF"/>
                </a:solidFill>
              </a:rPr>
              <a:t>ganador</a:t>
            </a:r>
            <a:endParaRPr lang="es-ES"/>
          </a:p>
        </p:txBody>
      </p:sp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882052" y="993915"/>
            <a:ext cx="4628409" cy="3663923"/>
          </a:xfrm>
          <a:prstGeom prst="rect"/>
        </p:spPr>
      </p:pic>
    </p:spTree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s-ES" lang="en-US">
                <a:solidFill>
                  <a:srgbClr val="6600CC"/>
                </a:solidFill>
              </a:rPr>
              <a:t>Aquí</a:t>
            </a:r>
            <a:r>
              <a:rPr altLang="es-ES" lang="en-US">
                <a:solidFill>
                  <a:srgbClr val="6600CC"/>
                </a:solidFill>
              </a:rPr>
              <a:t> </a:t>
            </a:r>
            <a:r>
              <a:rPr altLang="es-ES" lang="en-US">
                <a:solidFill>
                  <a:srgbClr val="6600CC"/>
                </a:solidFill>
              </a:rPr>
              <a:t>estamos</a:t>
            </a:r>
            <a:r>
              <a:rPr altLang="es-ES" lang="en-US">
                <a:solidFill>
                  <a:srgbClr val="6600CC"/>
                </a:solidFill>
              </a:rPr>
              <a:t> </a:t>
            </a:r>
            <a:r>
              <a:rPr altLang="es-ES" lang="en-US">
                <a:solidFill>
                  <a:srgbClr val="6600CC"/>
                </a:solidFill>
              </a:rPr>
              <a:t>todos</a:t>
            </a:r>
            <a:r>
              <a:rPr altLang="es-ES" lang="en-US">
                <a:solidFill>
                  <a:srgbClr val="6600CC"/>
                </a:solidFill>
              </a:rPr>
              <a:t> </a:t>
            </a:r>
            <a:r>
              <a:rPr altLang="es-ES" lang="en-US">
                <a:solidFill>
                  <a:srgbClr val="6600CC"/>
                </a:solidFill>
              </a:rPr>
              <a:t>los</a:t>
            </a:r>
            <a:r>
              <a:rPr altLang="es-ES" lang="en-US">
                <a:solidFill>
                  <a:srgbClr val="6600CC"/>
                </a:solidFill>
              </a:rPr>
              <a:t> </a:t>
            </a:r>
            <a:r>
              <a:rPr altLang="es-ES" lang="en-US">
                <a:solidFill>
                  <a:srgbClr val="6600CC"/>
                </a:solidFill>
              </a:rPr>
              <a:t>alumnos</a:t>
            </a:r>
            <a:r>
              <a:rPr altLang="es-ES" lang="en-US">
                <a:solidFill>
                  <a:srgbClr val="6600CC"/>
                </a:solidFill>
              </a:rPr>
              <a:t> </a:t>
            </a:r>
            <a:r>
              <a:rPr altLang="es-ES" lang="en-US">
                <a:solidFill>
                  <a:srgbClr val="6600CC"/>
                </a:solidFill>
              </a:rPr>
              <a:t>y</a:t>
            </a:r>
            <a:r>
              <a:rPr altLang="es-ES" lang="en-US">
                <a:solidFill>
                  <a:srgbClr val="6600CC"/>
                </a:solidFill>
              </a:rPr>
              <a:t> </a:t>
            </a:r>
            <a:r>
              <a:rPr altLang="es-ES" lang="en-US">
                <a:solidFill>
                  <a:srgbClr val="6600CC"/>
                </a:solidFill>
              </a:rPr>
              <a:t>nuestras</a:t>
            </a:r>
            <a:r>
              <a:rPr altLang="es-ES" lang="en-US">
                <a:solidFill>
                  <a:srgbClr val="6600CC"/>
                </a:solidFill>
              </a:rPr>
              <a:t> </a:t>
            </a:r>
            <a:r>
              <a:rPr altLang="es-ES" lang="en-US">
                <a:solidFill>
                  <a:srgbClr val="6600CC"/>
                </a:solidFill>
              </a:rPr>
              <a:t>profesoras</a:t>
            </a:r>
            <a:r>
              <a:rPr altLang="es-ES" lang="en-US">
                <a:solidFill>
                  <a:srgbClr val="6600CC"/>
                </a:solidFill>
              </a:rPr>
              <a:t>.</a:t>
            </a:r>
            <a:r>
              <a:rPr altLang="es-ES" lang="en-US">
                <a:solidFill>
                  <a:srgbClr val="6600CC"/>
                </a:solidFill>
              </a:rPr>
              <a:t> </a:t>
            </a:r>
            <a:r>
              <a:rPr altLang="es-ES" lang="en-US">
                <a:solidFill>
                  <a:srgbClr val="6600CC"/>
                </a:solidFill>
              </a:rPr>
              <a:t> </a:t>
            </a:r>
            <a:endParaRPr lang="es-ES"/>
          </a:p>
        </p:txBody>
      </p:sp>
      <p:sp>
        <p:nvSpPr>
          <p:cNvPr id="1048595" name="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544977" cy="4351338"/>
          </a:xfrm>
        </p:spPr>
        <p:txBody>
          <a:bodyPr/>
          <a:p>
            <a:endParaRPr lang="es-ES"/>
          </a:p>
        </p:txBody>
      </p:sp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35069" y="1813323"/>
            <a:ext cx="8586525" cy="4442730"/>
          </a:xfrm>
          <a:prstGeom prst="rect"/>
        </p:spPr>
      </p:pic>
    </p:spTree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"/>
          <p:cNvSpPr>
            <a:spLocks noGrp="1"/>
          </p:cNvSpPr>
          <p:nvPr>
            <p:ph type="title"/>
          </p:nvPr>
        </p:nvSpPr>
        <p:spPr>
          <a:xfrm>
            <a:off x="628650" y="28699"/>
            <a:ext cx="7886700" cy="1325563"/>
          </a:xfrm>
        </p:spPr>
        <p:txBody>
          <a:bodyPr/>
          <a:p>
            <a:r>
              <a:rPr altLang="es-ES" lang="en-US">
                <a:solidFill>
                  <a:srgbClr val="660066"/>
                </a:solidFill>
              </a:rPr>
              <a:t>Amistad</a:t>
            </a:r>
            <a:r>
              <a:rPr altLang="es-ES" lang="en-US">
                <a:solidFill>
                  <a:srgbClr val="660066"/>
                </a:solidFill>
              </a:rPr>
              <a:t> </a:t>
            </a:r>
            <a:r>
              <a:rPr altLang="es-ES" lang="en-US">
                <a:solidFill>
                  <a:srgbClr val="660066"/>
                </a:solidFill>
              </a:rPr>
              <a:t>entre</a:t>
            </a:r>
            <a:r>
              <a:rPr altLang="es-ES" lang="en-US">
                <a:solidFill>
                  <a:srgbClr val="660066"/>
                </a:solidFill>
              </a:rPr>
              <a:t> </a:t>
            </a:r>
            <a:r>
              <a:rPr altLang="es-ES" lang="en-US">
                <a:solidFill>
                  <a:srgbClr val="660066"/>
                </a:solidFill>
              </a:rPr>
              <a:t>todos</a:t>
            </a:r>
            <a:r>
              <a:rPr altLang="es-ES" lang="en-US">
                <a:solidFill>
                  <a:srgbClr val="660066"/>
                </a:solidFill>
              </a:rPr>
              <a:t>.</a:t>
            </a:r>
            <a:r>
              <a:rPr altLang="en-US" lang="es-ES">
                <a:solidFill>
                  <a:srgbClr val="660066"/>
                </a:solidFill>
              </a:rPr>
              <a:t>💑</a:t>
            </a:r>
            <a:endParaRPr lang="es-ES"/>
          </a:p>
        </p:txBody>
      </p:sp>
      <p:sp>
        <p:nvSpPr>
          <p:cNvPr id="1048587" name=""/>
          <p:cNvSpPr>
            <a:spLocks noGrp="1"/>
          </p:cNvSpPr>
          <p:nvPr>
            <p:ph idx="1"/>
          </p:nvPr>
        </p:nvSpPr>
        <p:spPr>
          <a:xfrm>
            <a:off x="555604" y="1354262"/>
            <a:ext cx="7886700" cy="4870049"/>
          </a:xfrm>
        </p:spPr>
        <p:txBody>
          <a:bodyPr/>
          <a:p>
            <a:pPr indent="0" marL="0">
              <a:buNone/>
            </a:pPr>
            <a:r>
              <a:rPr altLang="es-ES" lang="en-US"/>
              <a:t>Somos</a:t>
            </a:r>
            <a:r>
              <a:rPr altLang="es-ES" lang="en-US"/>
              <a:t> </a:t>
            </a:r>
            <a:r>
              <a:rPr altLang="es-ES" lang="en-US"/>
              <a:t>11</a:t>
            </a:r>
            <a:r>
              <a:rPr altLang="es-ES" lang="en-US"/>
              <a:t> </a:t>
            </a:r>
            <a:r>
              <a:rPr altLang="es-ES" lang="en-US"/>
              <a:t>alumnos</a:t>
            </a:r>
            <a:r>
              <a:rPr altLang="es-ES" lang="en-US"/>
              <a:t> </a:t>
            </a:r>
            <a:r>
              <a:rPr altLang="es-ES" lang="en-US"/>
              <a:t>de</a:t>
            </a:r>
            <a:r>
              <a:rPr altLang="es-ES" lang="en-US"/>
              <a:t> </a:t>
            </a:r>
            <a:r>
              <a:rPr altLang="es-ES" lang="en-US"/>
              <a:t>distintas</a:t>
            </a:r>
            <a:r>
              <a:rPr altLang="es-ES" lang="en-US"/>
              <a:t> </a:t>
            </a:r>
            <a:r>
              <a:rPr altLang="es-ES" lang="en-US"/>
              <a:t>ed</a:t>
            </a:r>
            <a:r>
              <a:rPr altLang="es-ES" lang="en-US"/>
              <a:t>a</a:t>
            </a:r>
            <a:r>
              <a:rPr altLang="es-ES" lang="en-US"/>
              <a:t>des</a:t>
            </a:r>
            <a:r>
              <a:rPr altLang="es-ES" lang="en-US"/>
              <a:t>,</a:t>
            </a:r>
            <a:r>
              <a:rPr altLang="es-ES" lang="en-US"/>
              <a:t> </a:t>
            </a:r>
            <a:r>
              <a:rPr altLang="es-ES" lang="en-US"/>
              <a:t>pero</a:t>
            </a:r>
            <a:r>
              <a:rPr altLang="es-ES" lang="en-US"/>
              <a:t> </a:t>
            </a:r>
            <a:r>
              <a:rPr altLang="es-ES" lang="en-US"/>
              <a:t>entre</a:t>
            </a:r>
            <a:r>
              <a:rPr altLang="es-ES" lang="en-US"/>
              <a:t> </a:t>
            </a:r>
            <a:r>
              <a:rPr altLang="es-ES" lang="en-US"/>
              <a:t>nosotros</a:t>
            </a:r>
            <a:r>
              <a:rPr altLang="es-ES" lang="en-US"/>
              <a:t> </a:t>
            </a:r>
            <a:r>
              <a:rPr altLang="es-ES" lang="en-US"/>
              <a:t>hay</a:t>
            </a:r>
            <a:r>
              <a:rPr altLang="es-ES" lang="en-US"/>
              <a:t> </a:t>
            </a:r>
            <a:r>
              <a:rPr altLang="es-ES" lang="en-US"/>
              <a:t>una</a:t>
            </a:r>
            <a:r>
              <a:rPr altLang="es-ES" lang="en-US"/>
              <a:t> </a:t>
            </a:r>
            <a:r>
              <a:rPr altLang="es-ES" lang="en-US"/>
              <a:t>amistad</a:t>
            </a:r>
            <a:r>
              <a:rPr altLang="es-ES" lang="en-US"/>
              <a:t> </a:t>
            </a:r>
            <a:r>
              <a:rPr altLang="es-ES" lang="en-US"/>
              <a:t>muy</a:t>
            </a:r>
            <a:r>
              <a:rPr altLang="es-ES" lang="en-US"/>
              <a:t> </a:t>
            </a:r>
            <a:r>
              <a:rPr altLang="es-ES" lang="en-US"/>
              <a:t>grande</a:t>
            </a:r>
            <a:r>
              <a:rPr altLang="es-ES" lang="en-US"/>
              <a:t>.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endParaRPr lang="es-ES"/>
          </a:p>
          <a:p>
            <a:pPr indent="0" marL="0">
              <a:buNone/>
            </a:pP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r>
              <a:rPr altLang="es-ES" lang="en-US"/>
              <a:t> </a:t>
            </a:r>
            <a:endParaRPr lang="es-ES"/>
          </a:p>
        </p:txBody>
      </p:sp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9794" y="2449593"/>
            <a:ext cx="4933425" cy="3431746"/>
          </a:xfrm>
          <a:prstGeom prst="rect"/>
        </p:spPr>
      </p:pic>
      <p:sp>
        <p:nvSpPr>
          <p:cNvPr id="1048656" name=""/>
          <p:cNvSpPr txBox="1"/>
          <p:nvPr/>
        </p:nvSpPr>
        <p:spPr>
          <a:xfrm>
            <a:off x="4896136" y="2862446"/>
            <a:ext cx="4000000" cy="2606040"/>
          </a:xfrm>
          <a:prstGeom prst="rect"/>
        </p:spPr>
        <p:txBody>
          <a:bodyPr rtlCol="0" wrap="square">
            <a:spAutoFit/>
          </a:bodyPr>
          <a:p>
            <a:r>
              <a:rPr altLang="es-ES" sz="2800" lang="en-US">
                <a:solidFill>
                  <a:srgbClr val="000000"/>
                </a:solidFill>
              </a:rPr>
              <a:t>Por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las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tardes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quedamos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t</a:t>
            </a:r>
            <a:r>
              <a:rPr altLang="es-ES" sz="2800" lang="en-US">
                <a:solidFill>
                  <a:srgbClr val="000000"/>
                </a:solidFill>
              </a:rPr>
              <a:t>o</a:t>
            </a:r>
            <a:r>
              <a:rPr altLang="es-ES" sz="2800" lang="en-US">
                <a:solidFill>
                  <a:srgbClr val="000000"/>
                </a:solidFill>
              </a:rPr>
              <a:t>d</a:t>
            </a:r>
            <a:r>
              <a:rPr altLang="es-ES" sz="2800" lang="en-US">
                <a:solidFill>
                  <a:srgbClr val="000000"/>
                </a:solidFill>
              </a:rPr>
              <a:t>o</a:t>
            </a:r>
            <a:r>
              <a:rPr altLang="es-ES" sz="2800" lang="en-US">
                <a:solidFill>
                  <a:srgbClr val="000000"/>
                </a:solidFill>
              </a:rPr>
              <a:t>s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pa</a:t>
            </a:r>
            <a:r>
              <a:rPr altLang="es-ES" sz="2800" lang="en-US">
                <a:solidFill>
                  <a:srgbClr val="000000"/>
                </a:solidFill>
              </a:rPr>
              <a:t>r</a:t>
            </a:r>
            <a:r>
              <a:rPr altLang="es-ES" sz="2800" lang="en-US">
                <a:solidFill>
                  <a:srgbClr val="000000"/>
                </a:solidFill>
              </a:rPr>
              <a:t>a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jugar</a:t>
            </a:r>
            <a:r>
              <a:rPr altLang="es-ES" sz="2800" lang="en-US">
                <a:solidFill>
                  <a:srgbClr val="000000"/>
                </a:solidFill>
              </a:rPr>
              <a:t>.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Nos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gusta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mucho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jugar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a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p</a:t>
            </a:r>
            <a:r>
              <a:rPr altLang="es-ES" sz="2800" lang="en-US">
                <a:solidFill>
                  <a:srgbClr val="000000"/>
                </a:solidFill>
              </a:rPr>
              <a:t>olis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y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cacos</a:t>
            </a:r>
            <a:r>
              <a:rPr altLang="es-ES" sz="2800" lang="en-US">
                <a:solidFill>
                  <a:srgbClr val="000000"/>
                </a:solidFill>
              </a:rPr>
              <a:t>;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no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importa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la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edad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de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cada</a:t>
            </a:r>
            <a:r>
              <a:rPr altLang="es-ES" sz="2800" lang="en-US">
                <a:solidFill>
                  <a:srgbClr val="000000"/>
                </a:solidFill>
              </a:rPr>
              <a:t> </a:t>
            </a:r>
            <a:r>
              <a:rPr altLang="es-ES" sz="2800" lang="en-US">
                <a:solidFill>
                  <a:srgbClr val="000000"/>
                </a:solidFill>
              </a:rPr>
              <a:t>uno</a:t>
            </a:r>
            <a:r>
              <a:rPr altLang="es-ES" sz="2800" lang="en-US">
                <a:solidFill>
                  <a:srgbClr val="000000"/>
                </a:solidFill>
              </a:rPr>
              <a:t>.</a:t>
            </a:r>
            <a:endParaRPr sz="2800"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s-ES" lang="es-ES">
                <a:solidFill>
                  <a:srgbClr val="FF9900"/>
                </a:solidFill>
              </a:rPr>
              <a:t>¡</a:t>
            </a:r>
            <a:r>
              <a:rPr altLang="es-ES" lang="en-US">
                <a:solidFill>
                  <a:srgbClr val="FF9900"/>
                </a:solidFill>
              </a:rPr>
              <a:t>Qué</a:t>
            </a:r>
            <a:r>
              <a:rPr altLang="es-ES" lang="en-US">
                <a:solidFill>
                  <a:srgbClr val="FF9900"/>
                </a:solidFill>
              </a:rPr>
              <a:t> </a:t>
            </a:r>
            <a:r>
              <a:rPr altLang="es-ES" lang="en-US">
                <a:solidFill>
                  <a:srgbClr val="FF9900"/>
                </a:solidFill>
              </a:rPr>
              <a:t>ganas</a:t>
            </a:r>
            <a:r>
              <a:rPr altLang="es-ES" lang="en-US">
                <a:solidFill>
                  <a:srgbClr val="FF9900"/>
                </a:solidFill>
              </a:rPr>
              <a:t> </a:t>
            </a:r>
            <a:r>
              <a:rPr altLang="es-ES" lang="en-US">
                <a:solidFill>
                  <a:srgbClr val="FF9900"/>
                </a:solidFill>
              </a:rPr>
              <a:t>de</a:t>
            </a:r>
            <a:r>
              <a:rPr altLang="es-ES" lang="en-US">
                <a:solidFill>
                  <a:srgbClr val="FF9900"/>
                </a:solidFill>
              </a:rPr>
              <a:t> </a:t>
            </a:r>
            <a:r>
              <a:rPr altLang="es-ES" lang="en-US">
                <a:solidFill>
                  <a:srgbClr val="FF9900"/>
                </a:solidFill>
              </a:rPr>
              <a:t>cocinar</a:t>
            </a:r>
            <a:r>
              <a:rPr altLang="es-ES" lang="en-US">
                <a:solidFill>
                  <a:srgbClr val="FF9900"/>
                </a:solidFill>
              </a:rPr>
              <a:t> </a:t>
            </a:r>
            <a:r>
              <a:rPr altLang="es-ES" lang="en-US">
                <a:solidFill>
                  <a:srgbClr val="FF9900"/>
                </a:solidFill>
              </a:rPr>
              <a:t>!</a:t>
            </a:r>
            <a:endParaRPr lang="es-ES"/>
          </a:p>
        </p:txBody>
      </p:sp>
      <p:sp>
        <p:nvSpPr>
          <p:cNvPr id="1048660" name=""/>
          <p:cNvSpPr>
            <a:spLocks noGrp="1"/>
          </p:cNvSpPr>
          <p:nvPr>
            <p:ph idx="1"/>
          </p:nvPr>
        </p:nvSpPr>
        <p:spPr>
          <a:xfrm>
            <a:off x="732271" y="1579101"/>
            <a:ext cx="7886700" cy="4351338"/>
          </a:xfrm>
        </p:spPr>
        <p:txBody>
          <a:bodyPr/>
          <a:p>
            <a:pPr indent="0" marL="0">
              <a:buNone/>
            </a:pPr>
            <a:r>
              <a:rPr altLang="es-ES" lang="en-US"/>
              <a:t>Estamos</a:t>
            </a:r>
            <a:r>
              <a:rPr altLang="es-ES" lang="en-US"/>
              <a:t> </a:t>
            </a:r>
            <a:r>
              <a:rPr altLang="es-ES" lang="en-US"/>
              <a:t>ansiosos</a:t>
            </a:r>
            <a:r>
              <a:rPr altLang="es-ES" lang="en-US"/>
              <a:t> </a:t>
            </a:r>
            <a:r>
              <a:rPr altLang="es-ES" lang="en-US"/>
              <a:t>de</a:t>
            </a:r>
            <a:r>
              <a:rPr altLang="es-ES" lang="en-US"/>
              <a:t> </a:t>
            </a:r>
            <a:r>
              <a:rPr altLang="es-ES" lang="en-US"/>
              <a:t>empezar</a:t>
            </a:r>
            <a:r>
              <a:rPr altLang="es-ES" lang="en-US"/>
              <a:t> </a:t>
            </a:r>
            <a:r>
              <a:rPr altLang="es-ES" lang="en-US"/>
              <a:t>este</a:t>
            </a:r>
            <a:r>
              <a:rPr altLang="es-ES" lang="en-US"/>
              <a:t> </a:t>
            </a:r>
            <a:r>
              <a:rPr altLang="es-ES" lang="en-US"/>
              <a:t>proyecto</a:t>
            </a:r>
            <a:r>
              <a:rPr altLang="es-ES" lang="en-US"/>
              <a:t> </a:t>
            </a:r>
            <a:r>
              <a:rPr altLang="es-ES" lang="en-US"/>
              <a:t>con</a:t>
            </a:r>
            <a:r>
              <a:rPr altLang="es-ES" lang="en-US"/>
              <a:t> </a:t>
            </a:r>
            <a:r>
              <a:rPr altLang="es-ES" lang="en-US"/>
              <a:t>vosotros</a:t>
            </a:r>
            <a:r>
              <a:rPr altLang="es-ES" lang="en-US"/>
              <a:t>,</a:t>
            </a:r>
            <a:r>
              <a:rPr altLang="es-ES" lang="en-US"/>
              <a:t> </a:t>
            </a:r>
            <a:r>
              <a:rPr altLang="es-ES" lang="en-US"/>
              <a:t>esperamos</a:t>
            </a:r>
            <a:r>
              <a:rPr altLang="es-ES" lang="en-US"/>
              <a:t> </a:t>
            </a:r>
            <a:r>
              <a:rPr altLang="es-ES" lang="en-US"/>
              <a:t>vuestras</a:t>
            </a:r>
            <a:r>
              <a:rPr altLang="es-ES" lang="en-US"/>
              <a:t> </a:t>
            </a:r>
            <a:r>
              <a:rPr altLang="es-ES" lang="en-US"/>
              <a:t>recetas</a:t>
            </a:r>
            <a:r>
              <a:rPr altLang="es-ES" lang="en-US"/>
              <a:t> </a:t>
            </a:r>
            <a:r>
              <a:rPr altLang="es-ES" lang="en-US"/>
              <a:t>y</a:t>
            </a:r>
            <a:r>
              <a:rPr altLang="es-ES" lang="en-US"/>
              <a:t> </a:t>
            </a:r>
            <a:r>
              <a:rPr altLang="es-ES" lang="en-US"/>
              <a:t>preparaos</a:t>
            </a:r>
            <a:r>
              <a:rPr altLang="es-ES" lang="en-US"/>
              <a:t> </a:t>
            </a:r>
            <a:r>
              <a:rPr altLang="es-ES" lang="en-US"/>
              <a:t>para</a:t>
            </a:r>
            <a:r>
              <a:rPr altLang="es-ES" lang="en-US"/>
              <a:t> </a:t>
            </a:r>
            <a:r>
              <a:rPr altLang="es-ES" lang="en-US"/>
              <a:t>las</a:t>
            </a:r>
            <a:r>
              <a:rPr altLang="es-ES" lang="en-US"/>
              <a:t> </a:t>
            </a:r>
            <a:r>
              <a:rPr altLang="es-ES" lang="en-US"/>
              <a:t>nuestras</a:t>
            </a:r>
            <a:r>
              <a:rPr altLang="es-ES" lang="en-US"/>
              <a:t>.</a:t>
            </a:r>
            <a:endParaRPr lang="es-ES"/>
          </a:p>
        </p:txBody>
      </p:sp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810214" y="3066325"/>
            <a:ext cx="4241923" cy="3219575"/>
          </a:xfrm>
          <a:prstGeom prst="rect"/>
        </p:spPr>
      </p:pic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944281" y="3073977"/>
            <a:ext cx="3854394" cy="3220918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14:flythrough dir="in" hasBounce="0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terms="http://purl.org/dc/terms/" xmlns:xsi="http://www.w3.org/2001/XMLSchema-instance">
  <dcterms:created xsi:type="dcterms:W3CDTF">2015-05-11T13:30:45Z</dcterms:created>
  <dcterms:modified xsi:type="dcterms:W3CDTF">2017-02-12T12:56:46Z</dcterms:modified>
</cp:coreProperties>
</file>