
<file path=[Content_Types].xml><?xml version="1.0" encoding="utf-8"?>
<Types xmlns="http://schemas.openxmlformats.org/package/2006/content-types">
  <Default Extension="jpeg" ContentType="image/jpeg"/>
  <Default Extension="jp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p:cViewPr varScale="1">
        <p:scale>
          <a:sx n="69" d="100"/>
          <a:sy n="69"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2/28/2022</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55BA285-9698-1B45-8319-D90A8C63F150}" type="datetimeFigureOut">
              <a:rPr lang="en-US" dirty="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534695" y="2824269"/>
            <a:ext cx="4608576"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54792" y="2821491"/>
            <a:ext cx="4608576"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2/28/2022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2/28/2022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2/28/2022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1CFCDFD-B4CF-A241-8D71-E814B10BEAF4}" type="datetimeFigureOut">
              <a:rPr lang="en-US" dirty="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2/28/2022</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2/28/2022</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197630E-4D5A-46D7-81B6-AACF293DE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F55C1FB-AF64-47EC-9F76-92517C60B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96F5CE91-805D-4060-A1A3-C6E0916975D3}"/>
              </a:ext>
            </a:extLst>
          </p:cNvPr>
          <p:cNvSpPr>
            <a:spLocks noGrp="1"/>
          </p:cNvSpPr>
          <p:nvPr>
            <p:ph type="ctrTitle"/>
          </p:nvPr>
        </p:nvSpPr>
        <p:spPr>
          <a:xfrm>
            <a:off x="1541718" y="887740"/>
            <a:ext cx="5436294" cy="2367221"/>
          </a:xfrm>
        </p:spPr>
        <p:txBody>
          <a:bodyPr>
            <a:normAutofit/>
          </a:bodyPr>
          <a:lstStyle/>
          <a:p>
            <a:r>
              <a:rPr lang="it-IT" sz="5400"/>
              <a:t>El principito </a:t>
            </a:r>
          </a:p>
        </p:txBody>
      </p:sp>
      <p:sp>
        <p:nvSpPr>
          <p:cNvPr id="3" name="Sottotitolo 2">
            <a:extLst>
              <a:ext uri="{FF2B5EF4-FFF2-40B4-BE49-F238E27FC236}">
                <a16:creationId xmlns:a16="http://schemas.microsoft.com/office/drawing/2014/main" id="{2AD2D61D-AE60-45C1-B4D9-8EB1E7882806}"/>
              </a:ext>
            </a:extLst>
          </p:cNvPr>
          <p:cNvSpPr>
            <a:spLocks noGrp="1"/>
          </p:cNvSpPr>
          <p:nvPr>
            <p:ph type="subTitle" idx="1"/>
          </p:nvPr>
        </p:nvSpPr>
        <p:spPr>
          <a:xfrm>
            <a:off x="1541718" y="3531204"/>
            <a:ext cx="5441818" cy="1606576"/>
          </a:xfrm>
        </p:spPr>
        <p:txBody>
          <a:bodyPr>
            <a:normAutofit/>
          </a:bodyPr>
          <a:lstStyle/>
          <a:p>
            <a:endParaRPr lang="it-IT" dirty="0"/>
          </a:p>
        </p:txBody>
      </p:sp>
      <p:cxnSp>
        <p:nvCxnSpPr>
          <p:cNvPr id="75" name="Straight Connector 74">
            <a:extLst>
              <a:ext uri="{FF2B5EF4-FFF2-40B4-BE49-F238E27FC236}">
                <a16:creationId xmlns:a16="http://schemas.microsoft.com/office/drawing/2014/main" id="{2BDBCFA8-87D3-44D6-ACCC-2B1A9C34EE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5829"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grpSp>
        <p:nvGrpSpPr>
          <p:cNvPr id="77" name="Group 76">
            <a:extLst>
              <a:ext uri="{FF2B5EF4-FFF2-40B4-BE49-F238E27FC236}">
                <a16:creationId xmlns:a16="http://schemas.microsoft.com/office/drawing/2014/main" id="{D231400A-89D5-4788-B071-EDA807D651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77388" y="482171"/>
            <a:chExt cx="4074533" cy="5149101"/>
          </a:xfrm>
        </p:grpSpPr>
        <p:sp>
          <p:nvSpPr>
            <p:cNvPr id="78" name="Rectangle 77">
              <a:extLst>
                <a:ext uri="{FF2B5EF4-FFF2-40B4-BE49-F238E27FC236}">
                  <a16:creationId xmlns:a16="http://schemas.microsoft.com/office/drawing/2014/main" id="{F6FD7EC6-3B6C-4408-8E62-047685A4A2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22E0FB64-7B32-4C97-ADBE-9CCAF64C09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6" name="Picture 2" descr="El Principito: Con ilustraciones del autor (Spanish Edition) eBook :  Antoine de Saint-Exupéry: Amazon.it: Kindle Store">
            <a:extLst>
              <a:ext uri="{FF2B5EF4-FFF2-40B4-BE49-F238E27FC236}">
                <a16:creationId xmlns:a16="http://schemas.microsoft.com/office/drawing/2014/main" id="{18074D74-F2E6-4DBA-818B-CA6937D55C0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3330"/>
          <a:stretch/>
        </p:blipFill>
        <p:spPr bwMode="auto">
          <a:xfrm>
            <a:off x="8116373" y="1116345"/>
            <a:ext cx="2799103" cy="3866172"/>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80">
            <a:extLst>
              <a:ext uri="{FF2B5EF4-FFF2-40B4-BE49-F238E27FC236}">
                <a16:creationId xmlns:a16="http://schemas.microsoft.com/office/drawing/2014/main" id="{6DB21661-E71D-4919-863E-4DAF7C88D4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12192000" cy="742950"/>
          </a:xfrm>
          <a:prstGeom prst="rect">
            <a:avLst/>
          </a:prstGeom>
        </p:spPr>
      </p:pic>
      <p:cxnSp>
        <p:nvCxnSpPr>
          <p:cNvPr id="83" name="Straight Connector 82">
            <a:extLst>
              <a:ext uri="{FF2B5EF4-FFF2-40B4-BE49-F238E27FC236}">
                <a16:creationId xmlns:a16="http://schemas.microsoft.com/office/drawing/2014/main" id="{1F7CAD9E-0068-4D78-AC4D-5A0EE804C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839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B34213-E44F-4642-AD87-195E81BCD8CA}"/>
              </a:ext>
            </a:extLst>
          </p:cNvPr>
          <p:cNvSpPr>
            <a:spLocks noGrp="1"/>
          </p:cNvSpPr>
          <p:nvPr>
            <p:ph type="title"/>
          </p:nvPr>
        </p:nvSpPr>
        <p:spPr>
          <a:xfrm>
            <a:off x="1534696" y="582846"/>
            <a:ext cx="9520158" cy="1049235"/>
          </a:xfrm>
        </p:spPr>
        <p:txBody>
          <a:bodyPr/>
          <a:lstStyle/>
          <a:p>
            <a:r>
              <a:rPr lang="es-ES"/>
              <a:t>Introducción</a:t>
            </a:r>
          </a:p>
        </p:txBody>
      </p:sp>
      <p:sp>
        <p:nvSpPr>
          <p:cNvPr id="3" name="Segnaposto contenuto 2">
            <a:extLst>
              <a:ext uri="{FF2B5EF4-FFF2-40B4-BE49-F238E27FC236}">
                <a16:creationId xmlns:a16="http://schemas.microsoft.com/office/drawing/2014/main" id="{91AAFCC5-90A8-4762-B3EB-4B1378B491D3}"/>
              </a:ext>
            </a:extLst>
          </p:cNvPr>
          <p:cNvSpPr>
            <a:spLocks noGrp="1"/>
          </p:cNvSpPr>
          <p:nvPr>
            <p:ph idx="1"/>
          </p:nvPr>
        </p:nvSpPr>
        <p:spPr>
          <a:xfrm>
            <a:off x="1534696" y="2589013"/>
            <a:ext cx="9520158" cy="3450613"/>
          </a:xfrm>
        </p:spPr>
        <p:txBody>
          <a:bodyPr/>
          <a:lstStyle/>
          <a:p>
            <a:r>
              <a:rPr lang="es-ES" dirty="0"/>
              <a:t>El principito es un libro que fue escrito por </a:t>
            </a:r>
            <a:r>
              <a:rPr lang="es-ES" i="0" dirty="0">
                <a:effectLst/>
              </a:rPr>
              <a:t>Antoine de Saint-Exupéry y publicado el 6 de abril de 1943 en francés. Este libro</a:t>
            </a:r>
            <a:r>
              <a:rPr lang="es-ES" b="0" i="0" dirty="0">
                <a:effectLst/>
                <a:latin typeface="+mj-lt"/>
              </a:rPr>
              <a:t> tuvo tanto éxito que se tradujó a 250 idiomas diferentes y casi todas las personas en todo el mundo conoce el principito. </a:t>
            </a:r>
            <a:endParaRPr lang="es-ES" dirty="0">
              <a:latin typeface="+mj-lt"/>
            </a:endParaRPr>
          </a:p>
        </p:txBody>
      </p:sp>
    </p:spTree>
    <p:extLst>
      <p:ext uri="{BB962C8B-B14F-4D97-AF65-F5344CB8AC3E}">
        <p14:creationId xmlns:p14="http://schemas.microsoft.com/office/powerpoint/2010/main" val="423715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60E01A-F022-44FC-A1A2-A5421C961AFF}"/>
              </a:ext>
            </a:extLst>
          </p:cNvPr>
          <p:cNvSpPr>
            <a:spLocks noGrp="1"/>
          </p:cNvSpPr>
          <p:nvPr>
            <p:ph type="title"/>
          </p:nvPr>
        </p:nvSpPr>
        <p:spPr>
          <a:xfrm>
            <a:off x="1534696" y="568992"/>
            <a:ext cx="9520158" cy="1049235"/>
          </a:xfrm>
        </p:spPr>
        <p:txBody>
          <a:bodyPr/>
          <a:lstStyle/>
          <a:p>
            <a:r>
              <a:rPr lang="it-IT" dirty="0"/>
              <a:t>El autor</a:t>
            </a:r>
          </a:p>
        </p:txBody>
      </p:sp>
      <p:sp>
        <p:nvSpPr>
          <p:cNvPr id="3" name="Segnaposto contenuto 2">
            <a:extLst>
              <a:ext uri="{FF2B5EF4-FFF2-40B4-BE49-F238E27FC236}">
                <a16:creationId xmlns:a16="http://schemas.microsoft.com/office/drawing/2014/main" id="{E26E4B90-9009-436F-89C3-8DA12FA8A8A9}"/>
              </a:ext>
            </a:extLst>
          </p:cNvPr>
          <p:cNvSpPr>
            <a:spLocks noGrp="1"/>
          </p:cNvSpPr>
          <p:nvPr>
            <p:ph idx="1"/>
          </p:nvPr>
        </p:nvSpPr>
        <p:spPr>
          <a:xfrm>
            <a:off x="1534696" y="2264158"/>
            <a:ext cx="9520158" cy="3858595"/>
          </a:xfrm>
        </p:spPr>
        <p:txBody>
          <a:bodyPr/>
          <a:lstStyle/>
          <a:p>
            <a:r>
              <a:rPr lang="it-IT" dirty="0"/>
              <a:t>Antoine de Saint-Exupéry </a:t>
            </a:r>
            <a:r>
              <a:rPr lang="es-ES" b="0" i="0" dirty="0">
                <a:solidFill>
                  <a:srgbClr val="000000"/>
                </a:solidFill>
                <a:effectLst/>
                <a:latin typeface="+mj-lt"/>
              </a:rPr>
              <a:t>nació en Lyon el 29 de junio de 1900 en una vieja familia de nobles. Él era aviador del ejército francés, que fue a luchar durante la Segunda Guerra Mundial, donde escribió el principito. Saint-</a:t>
            </a:r>
            <a:r>
              <a:rPr lang="es-ES" dirty="0">
                <a:solidFill>
                  <a:srgbClr val="000000"/>
                </a:solidFill>
                <a:latin typeface="+mj-lt"/>
              </a:rPr>
              <a:t>E</a:t>
            </a:r>
            <a:r>
              <a:rPr lang="es-ES" b="0" i="0" dirty="0">
                <a:solidFill>
                  <a:srgbClr val="000000"/>
                </a:solidFill>
                <a:effectLst/>
                <a:latin typeface="+mj-lt"/>
              </a:rPr>
              <a:t>xupéry miraba la aventura y el peligro con los ojos de un poeta y, como se lee en su libro, también con los de un niño. Murió alcanzado por un caza alemán en el mar frente a la costa de Marsella y su manuscrito lo dejó a un amigo. </a:t>
            </a:r>
            <a:endParaRPr lang="it-IT" dirty="0">
              <a:latin typeface="+mj-lt"/>
            </a:endParaRPr>
          </a:p>
        </p:txBody>
      </p:sp>
    </p:spTree>
    <p:extLst>
      <p:ext uri="{BB962C8B-B14F-4D97-AF65-F5344CB8AC3E}">
        <p14:creationId xmlns:p14="http://schemas.microsoft.com/office/powerpoint/2010/main" val="3724681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F1EE76-2C14-4D01-8D68-E953F9F5512D}"/>
              </a:ext>
            </a:extLst>
          </p:cNvPr>
          <p:cNvSpPr>
            <a:spLocks noGrp="1"/>
          </p:cNvSpPr>
          <p:nvPr>
            <p:ph type="title"/>
          </p:nvPr>
        </p:nvSpPr>
        <p:spPr>
          <a:xfrm>
            <a:off x="1534696" y="582846"/>
            <a:ext cx="9520158" cy="1049235"/>
          </a:xfrm>
        </p:spPr>
        <p:txBody>
          <a:bodyPr/>
          <a:lstStyle/>
          <a:p>
            <a:r>
              <a:rPr lang="it-IT" dirty="0"/>
              <a:t>Trama general</a:t>
            </a:r>
          </a:p>
        </p:txBody>
      </p:sp>
      <p:sp>
        <p:nvSpPr>
          <p:cNvPr id="3" name="Segnaposto contenuto 2">
            <a:extLst>
              <a:ext uri="{FF2B5EF4-FFF2-40B4-BE49-F238E27FC236}">
                <a16:creationId xmlns:a16="http://schemas.microsoft.com/office/drawing/2014/main" id="{412A5B97-9763-490B-87DF-DB9F7658615A}"/>
              </a:ext>
            </a:extLst>
          </p:cNvPr>
          <p:cNvSpPr>
            <a:spLocks noGrp="1"/>
          </p:cNvSpPr>
          <p:nvPr>
            <p:ph idx="1"/>
          </p:nvPr>
        </p:nvSpPr>
        <p:spPr/>
        <p:txBody>
          <a:bodyPr>
            <a:normAutofit fontScale="92500" lnSpcReduction="10000"/>
          </a:bodyPr>
          <a:lstStyle/>
          <a:p>
            <a:r>
              <a:rPr lang="it-IT" sz="1800" dirty="0"/>
              <a:t>El narrador es un </a:t>
            </a:r>
            <a:r>
              <a:rPr lang="es-ES" sz="1800" b="0" i="0" dirty="0">
                <a:effectLst/>
                <a:latin typeface="+mj-lt"/>
              </a:rPr>
              <a:t>piloto que se ha estrellado en un desierto y que se encuentra con un niño pequeño que le pide un dibujo de una oveja y el narrador acepta. El narrador, que llama al niño el principito, se entera de que el niño proviene de el asteroide B-612. El príncipe viaja a una serie de asteroides </a:t>
            </a:r>
            <a:r>
              <a:rPr lang="es-ES" sz="1800" dirty="0">
                <a:latin typeface="+mj-lt"/>
              </a:rPr>
              <a:t>y </a:t>
            </a:r>
            <a:r>
              <a:rPr lang="es-ES" sz="1800" b="0" i="0" dirty="0">
                <a:effectLst/>
                <a:latin typeface="+mj-lt"/>
              </a:rPr>
              <a:t>encuentra muchas personas: un rey, un hombre engreído, un borracho, un hombre de negocios, un farolero y un geógrafo, que le recomienda de visitar la Tierra. Allí encuentra una serpiente, una flor y un zorro. La flor </a:t>
            </a:r>
            <a:r>
              <a:rPr lang="es-ES" sz="1800" dirty="0">
                <a:latin typeface="+mj-lt"/>
              </a:rPr>
              <a:t>s</a:t>
            </a:r>
            <a:r>
              <a:rPr lang="es-ES" sz="1800" b="0" i="0" dirty="0">
                <a:effectLst/>
              </a:rPr>
              <a:t>e encuentra con un jardín de rosas y le resulta muy deprimente saber que su amada rosa no es, como ella afirmó, única en el universo.</a:t>
            </a:r>
            <a:r>
              <a:rPr lang="es-ES" sz="1800" b="0" i="0" dirty="0">
                <a:effectLst/>
                <a:latin typeface="+mj-lt"/>
              </a:rPr>
              <a:t> Después ocho días los dos se quedan sin agua y van en busca de un pozo </a:t>
            </a:r>
            <a:r>
              <a:rPr lang="it-IT" sz="1800" b="0" i="0" dirty="0">
                <a:effectLst/>
                <a:latin typeface="+mj-lt"/>
              </a:rPr>
              <a:t>que, milagrosamente, encuentran. </a:t>
            </a:r>
            <a:r>
              <a:rPr lang="es-ES" sz="1800" b="0" i="0" dirty="0">
                <a:effectLst/>
              </a:rPr>
              <a:t>El principito le dice al narrador que planea regresar esa noche a su planeta y este significa que la serpiente venenosa lo muerda. Él se va y el libro </a:t>
            </a:r>
            <a:r>
              <a:rPr lang="es-ES" sz="1900" dirty="0"/>
              <a:t>t</a:t>
            </a:r>
            <a:r>
              <a:rPr lang="es-ES" sz="1900" b="0" i="0" dirty="0">
                <a:effectLst/>
              </a:rPr>
              <a:t>ermina implorando al lector que se ponga en contacto con él si alguna vez descubre al principito.</a:t>
            </a:r>
            <a:endParaRPr lang="it-IT" sz="1900" dirty="0"/>
          </a:p>
        </p:txBody>
      </p:sp>
    </p:spTree>
    <p:extLst>
      <p:ext uri="{BB962C8B-B14F-4D97-AF65-F5344CB8AC3E}">
        <p14:creationId xmlns:p14="http://schemas.microsoft.com/office/powerpoint/2010/main" val="2599606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1A09D2-0B6B-43EC-ACFE-EC4966D93052}"/>
              </a:ext>
            </a:extLst>
          </p:cNvPr>
          <p:cNvSpPr>
            <a:spLocks noGrp="1"/>
          </p:cNvSpPr>
          <p:nvPr>
            <p:ph type="title"/>
          </p:nvPr>
        </p:nvSpPr>
        <p:spPr>
          <a:xfrm>
            <a:off x="1534696" y="804519"/>
            <a:ext cx="9520158" cy="1049235"/>
          </a:xfrm>
        </p:spPr>
        <p:txBody>
          <a:bodyPr>
            <a:normAutofit/>
          </a:bodyPr>
          <a:lstStyle/>
          <a:p>
            <a:r>
              <a:rPr lang="it-IT" dirty="0"/>
              <a:t>Temas del libro </a:t>
            </a:r>
          </a:p>
        </p:txBody>
      </p:sp>
      <p:sp>
        <p:nvSpPr>
          <p:cNvPr id="3" name="Segnaposto contenuto 2">
            <a:extLst>
              <a:ext uri="{FF2B5EF4-FFF2-40B4-BE49-F238E27FC236}">
                <a16:creationId xmlns:a16="http://schemas.microsoft.com/office/drawing/2014/main" id="{66DDCDFA-6465-4565-835A-6D1772F98224}"/>
              </a:ext>
            </a:extLst>
          </p:cNvPr>
          <p:cNvSpPr>
            <a:spLocks noGrp="1"/>
          </p:cNvSpPr>
          <p:nvPr>
            <p:ph idx="1"/>
          </p:nvPr>
        </p:nvSpPr>
        <p:spPr>
          <a:xfrm>
            <a:off x="1534695" y="2184357"/>
            <a:ext cx="4075733" cy="3281990"/>
          </a:xfrm>
        </p:spPr>
        <p:txBody>
          <a:bodyPr>
            <a:normAutofit/>
          </a:bodyPr>
          <a:lstStyle/>
          <a:p>
            <a:r>
              <a:rPr lang="it-IT"/>
              <a:t>El sentido de la vida</a:t>
            </a:r>
          </a:p>
          <a:p>
            <a:r>
              <a:rPr lang="it-IT"/>
              <a:t>El significado del amor</a:t>
            </a:r>
          </a:p>
          <a:p>
            <a:r>
              <a:rPr lang="it-IT"/>
              <a:t>La amistad</a:t>
            </a:r>
          </a:p>
        </p:txBody>
      </p:sp>
      <p:grpSp>
        <p:nvGrpSpPr>
          <p:cNvPr id="71" name="Group 70">
            <a:extLst>
              <a:ext uri="{FF2B5EF4-FFF2-40B4-BE49-F238E27FC236}">
                <a16:creationId xmlns:a16="http://schemas.microsoft.com/office/drawing/2014/main" id="{96666FD6-9A34-491A-B647-2652CD1F30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9823" y="2184357"/>
            <a:ext cx="4948659" cy="3281988"/>
            <a:chOff x="7807230" y="2012810"/>
            <a:chExt cx="3251252" cy="3459865"/>
          </a:xfrm>
        </p:grpSpPr>
        <p:sp>
          <p:nvSpPr>
            <p:cNvPr id="72" name="Rectangle 71">
              <a:extLst>
                <a:ext uri="{FF2B5EF4-FFF2-40B4-BE49-F238E27FC236}">
                  <a16:creationId xmlns:a16="http://schemas.microsoft.com/office/drawing/2014/main" id="{42FEA252-55E0-415B-93F5-4415DC76A4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7B13688-A3B1-41D4-B6C8-FC7896CC6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050" name="Picture 2" descr="Con los ojos del Principito: la verdad del ser humano – Santo Tomás en Línea">
            <a:extLst>
              <a:ext uri="{FF2B5EF4-FFF2-40B4-BE49-F238E27FC236}">
                <a16:creationId xmlns:a16="http://schemas.microsoft.com/office/drawing/2014/main" id="{5B4D50A3-67FC-429F-B698-406C271AAC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 b="3277"/>
          <a:stretch/>
        </p:blipFill>
        <p:spPr bwMode="auto">
          <a:xfrm>
            <a:off x="6294775" y="2347051"/>
            <a:ext cx="4613872" cy="2956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44E66C-B0B0-40E6-BF43-C368AC8C2EC5}"/>
              </a:ext>
            </a:extLst>
          </p:cNvPr>
          <p:cNvSpPr>
            <a:spLocks noGrp="1"/>
          </p:cNvSpPr>
          <p:nvPr>
            <p:ph type="title"/>
          </p:nvPr>
        </p:nvSpPr>
        <p:spPr>
          <a:xfrm>
            <a:off x="1534696" y="596700"/>
            <a:ext cx="9520158" cy="1049235"/>
          </a:xfrm>
        </p:spPr>
        <p:txBody>
          <a:bodyPr/>
          <a:lstStyle/>
          <a:p>
            <a:r>
              <a:rPr lang="it-IT" dirty="0"/>
              <a:t>Frase</a:t>
            </a:r>
          </a:p>
        </p:txBody>
      </p:sp>
      <p:sp>
        <p:nvSpPr>
          <p:cNvPr id="3" name="Segnaposto contenuto 2">
            <a:extLst>
              <a:ext uri="{FF2B5EF4-FFF2-40B4-BE49-F238E27FC236}">
                <a16:creationId xmlns:a16="http://schemas.microsoft.com/office/drawing/2014/main" id="{9581982D-C237-4985-9FAC-7482C2769CCA}"/>
              </a:ext>
            </a:extLst>
          </p:cNvPr>
          <p:cNvSpPr>
            <a:spLocks noGrp="1"/>
          </p:cNvSpPr>
          <p:nvPr>
            <p:ph idx="1"/>
          </p:nvPr>
        </p:nvSpPr>
        <p:spPr/>
        <p:txBody>
          <a:bodyPr>
            <a:normAutofit/>
          </a:bodyPr>
          <a:lstStyle/>
          <a:p>
            <a:r>
              <a:rPr lang="es-ES" sz="2100" b="0" i="1">
                <a:effectLst/>
              </a:rPr>
              <a:t>Es una locura odiar todas las rosas porque una espina te ha picado, abandonar todos los sueños porque uno de ellos no se ha realizado, renunciar a todos los intentos porque uno ha fracasado. Es una locura condenar todas las amistades porque una de ellas te ha traicionado, no creer en el amor sólo porque uno de ellos ha sido infiel, desperdicias todas las posibilidades de ser feliz sólo porque algo no ha salido bien. Siempre habrá otra oportunidad, otra amistad, otro amor, una nueva fuerza. Para cada fin hay un nuevo comienzo.</a:t>
            </a:r>
            <a:endParaRPr lang="es-ES" sz="2100" i="1"/>
          </a:p>
        </p:txBody>
      </p:sp>
      <p:pic>
        <p:nvPicPr>
          <p:cNvPr id="4" name="Audio 3">
            <a:hlinkClick r:id="" action="ppaction://media"/>
            <a:extLst>
              <a:ext uri="{FF2B5EF4-FFF2-40B4-BE49-F238E27FC236}">
                <a16:creationId xmlns:a16="http://schemas.microsoft.com/office/drawing/2014/main" id="{A2A9A8D4-9FBE-45C1-A69F-696052423242}"/>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5989975" y="291900"/>
            <a:ext cx="1049234" cy="1049234"/>
          </a:xfrm>
          <a:prstGeom prst="rect">
            <a:avLst/>
          </a:prstGeom>
        </p:spPr>
      </p:pic>
    </p:spTree>
    <p:extLst>
      <p:ext uri="{BB962C8B-B14F-4D97-AF65-F5344CB8AC3E}">
        <p14:creationId xmlns:p14="http://schemas.microsoft.com/office/powerpoint/2010/main" val="2964837629"/>
      </p:ext>
    </p:extLst>
  </p:cSld>
  <p:clrMapOvr>
    <a:masterClrMapping/>
  </p:clrMapOvr>
  <mc:AlternateContent xmlns:mc="http://schemas.openxmlformats.org/markup-compatibility/2006">
    <mc:Choice xmlns:p14="http://schemas.microsoft.com/office/powerpoint/2010/main" Requires="p14">
      <p:transition spd="slow" p14:dur="2000" advTm="36959"/>
    </mc:Choice>
    <mc:Fallback>
      <p:transition spd="slow" advTm="3695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027129-1EF5-495D-A7EA-EBEFF25294AA}"/>
              </a:ext>
            </a:extLst>
          </p:cNvPr>
          <p:cNvSpPr>
            <a:spLocks noGrp="1"/>
          </p:cNvSpPr>
          <p:nvPr>
            <p:ph type="title"/>
          </p:nvPr>
        </p:nvSpPr>
        <p:spPr>
          <a:xfrm>
            <a:off x="1534696" y="555138"/>
            <a:ext cx="9520158" cy="1049235"/>
          </a:xfrm>
        </p:spPr>
        <p:txBody>
          <a:bodyPr/>
          <a:lstStyle/>
          <a:p>
            <a:r>
              <a:rPr lang="es-ES"/>
              <a:t>Interpretación </a:t>
            </a:r>
          </a:p>
        </p:txBody>
      </p:sp>
      <p:sp>
        <p:nvSpPr>
          <p:cNvPr id="3" name="Segnaposto contenuto 2">
            <a:extLst>
              <a:ext uri="{FF2B5EF4-FFF2-40B4-BE49-F238E27FC236}">
                <a16:creationId xmlns:a16="http://schemas.microsoft.com/office/drawing/2014/main" id="{E6B9EE7B-8976-4EA1-8AE9-9D4B61CF84D6}"/>
              </a:ext>
            </a:extLst>
          </p:cNvPr>
          <p:cNvSpPr>
            <a:spLocks noGrp="1"/>
          </p:cNvSpPr>
          <p:nvPr>
            <p:ph idx="1"/>
          </p:nvPr>
        </p:nvSpPr>
        <p:spPr/>
        <p:txBody>
          <a:bodyPr/>
          <a:lstStyle/>
          <a:p>
            <a:r>
              <a:rPr lang="es-ES" sz="2200"/>
              <a:t>Esta frase significa que no todas las personas son iguales. El sufrimiento es inevitable y dejar de confiar en alguien porque ya nos habian hecho daño, no es la opción.</a:t>
            </a:r>
            <a:r>
              <a:rPr lang="es-ES"/>
              <a:t> </a:t>
            </a:r>
          </a:p>
        </p:txBody>
      </p:sp>
    </p:spTree>
    <p:extLst>
      <p:ext uri="{BB962C8B-B14F-4D97-AF65-F5344CB8AC3E}">
        <p14:creationId xmlns:p14="http://schemas.microsoft.com/office/powerpoint/2010/main" val="232347278"/>
      </p:ext>
    </p:extLst>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TM10001114[[fn=Raccolta]]</Template>
  <TotalTime>118</TotalTime>
  <Words>511</Words>
  <Application>Microsoft Office PowerPoint</Application>
  <PresentationFormat>Widescreen</PresentationFormat>
  <Paragraphs>15</Paragraphs>
  <Slides>7</Slides>
  <Notes>0</Notes>
  <HiddenSlides>0</HiddenSlides>
  <MMClips>1</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7</vt:i4>
      </vt:variant>
    </vt:vector>
  </HeadingPairs>
  <TitlesOfParts>
    <vt:vector size="10" baseType="lpstr">
      <vt:lpstr>Arial</vt:lpstr>
      <vt:lpstr>Palatino Linotype</vt:lpstr>
      <vt:lpstr>Raccolta</vt:lpstr>
      <vt:lpstr>El principito </vt:lpstr>
      <vt:lpstr>Introducción</vt:lpstr>
      <vt:lpstr>El autor</vt:lpstr>
      <vt:lpstr>Trama general</vt:lpstr>
      <vt:lpstr>Temas del libro </vt:lpstr>
      <vt:lpstr>Frase</vt:lpstr>
      <vt:lpstr>Interpretación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principito </dc:title>
  <dc:creator>Teodorescu Rebeca</dc:creator>
  <cp:lastModifiedBy>Teodorescu Rebeca</cp:lastModifiedBy>
  <cp:revision>1</cp:revision>
  <dcterms:created xsi:type="dcterms:W3CDTF">2022-02-28T15:25:18Z</dcterms:created>
  <dcterms:modified xsi:type="dcterms:W3CDTF">2022-02-28T17:23:19Z</dcterms:modified>
</cp:coreProperties>
</file>