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Roboto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-bold.fntdata"/><Relationship Id="rId12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Roboto-boldItalic.fntdata"/><Relationship Id="rId14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49a4f932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049a4f932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049a4f932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049a4f932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49a4f932e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49a4f932e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49a4f932e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049a4f932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49a4f932e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49a4f932e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-1651817" y="7815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3000">
                <a:highlight>
                  <a:srgbClr val="00FFFF"/>
                </a:highlight>
                <a:latin typeface="Roboto"/>
                <a:ea typeface="Roboto"/>
                <a:cs typeface="Roboto"/>
                <a:sym typeface="Roboto"/>
              </a:rPr>
              <a:t>¿ Qué nos une?</a:t>
            </a:r>
            <a:endParaRPr sz="3000">
              <a:highlight>
                <a:srgbClr val="00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6065"/>
              <a:buFont typeface="Arial"/>
              <a:buNone/>
            </a:pPr>
            <a:r>
              <a:rPr lang="es" sz="3050">
                <a:solidFill>
                  <a:schemeClr val="dk1"/>
                </a:solidFill>
                <a:highlight>
                  <a:srgbClr val="00FFFF"/>
                </a:highlight>
                <a:latin typeface="Roboto"/>
                <a:ea typeface="Roboto"/>
                <a:cs typeface="Roboto"/>
                <a:sym typeface="Roboto"/>
              </a:rPr>
              <a:t>Problemas actuales del Mar mediterráneo</a:t>
            </a:r>
            <a:endParaRPr sz="3050">
              <a:solidFill>
                <a:schemeClr val="dk1"/>
              </a:solidFill>
              <a:highlight>
                <a:srgbClr val="00FFFF"/>
              </a:highlight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55700" y="725700"/>
            <a:ext cx="3162648" cy="21084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028000" cy="70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rPr lang="es" sz="2300">
                <a:latin typeface="Roboto"/>
                <a:ea typeface="Roboto"/>
                <a:cs typeface="Roboto"/>
                <a:sym typeface="Roboto"/>
              </a:rPr>
              <a:t>Si cada vez llueve menos y sigue el calor¿ </a:t>
            </a:r>
            <a:r>
              <a:rPr lang="es" sz="2300">
                <a:latin typeface="Roboto"/>
                <a:ea typeface="Roboto"/>
                <a:cs typeface="Roboto"/>
                <a:sym typeface="Roboto"/>
              </a:rPr>
              <a:t>que</a:t>
            </a:r>
            <a:r>
              <a:rPr lang="es" sz="2300">
                <a:latin typeface="Roboto"/>
                <a:ea typeface="Roboto"/>
                <a:cs typeface="Roboto"/>
                <a:sym typeface="Roboto"/>
              </a:rPr>
              <a:t> va a ocurrir en el Mediterráneo?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396675"/>
            <a:ext cx="8520600" cy="31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FF"/>
                </a:solidFill>
              </a:rPr>
              <a:t>EL agua no </a:t>
            </a:r>
            <a:r>
              <a:rPr lang="es">
                <a:solidFill>
                  <a:srgbClr val="0000FF"/>
                </a:solidFill>
              </a:rPr>
              <a:t>se</a:t>
            </a:r>
            <a:r>
              <a:rPr lang="es">
                <a:solidFill>
                  <a:srgbClr val="0000FF"/>
                </a:solidFill>
              </a:rPr>
              <a:t> evaporara y el agua </a:t>
            </a:r>
            <a:r>
              <a:rPr lang="es">
                <a:solidFill>
                  <a:srgbClr val="0000FF"/>
                </a:solidFill>
              </a:rPr>
              <a:t>será</a:t>
            </a:r>
            <a:r>
              <a:rPr lang="es">
                <a:solidFill>
                  <a:srgbClr val="0000FF"/>
                </a:solidFill>
              </a:rPr>
              <a:t> muy salada ,los peces no </a:t>
            </a:r>
            <a:r>
              <a:rPr lang="es">
                <a:solidFill>
                  <a:srgbClr val="0000FF"/>
                </a:solidFill>
              </a:rPr>
              <a:t>podrán</a:t>
            </a:r>
            <a:r>
              <a:rPr lang="es">
                <a:solidFill>
                  <a:srgbClr val="0000FF"/>
                </a:solidFill>
              </a:rPr>
              <a:t> 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FF"/>
                </a:solidFill>
              </a:rPr>
              <a:t>vivir y se </a:t>
            </a:r>
            <a:r>
              <a:rPr lang="es">
                <a:solidFill>
                  <a:srgbClr val="0000FF"/>
                </a:solidFill>
              </a:rPr>
              <a:t>hará</a:t>
            </a:r>
            <a:r>
              <a:rPr lang="es">
                <a:solidFill>
                  <a:srgbClr val="0000FF"/>
                </a:solidFill>
              </a:rPr>
              <a:t> un mar muerto.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58975" y="2084825"/>
            <a:ext cx="3003500" cy="223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84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300">
                <a:latin typeface="Roboto"/>
                <a:ea typeface="Roboto"/>
                <a:cs typeface="Roboto"/>
                <a:sym typeface="Roboto"/>
              </a:rPr>
              <a:t>¿ cómo nos afectará?</a:t>
            </a:r>
            <a:r>
              <a:rPr lang="es" sz="2300">
                <a:latin typeface="Roboto"/>
                <a:ea typeface="Roboto"/>
                <a:cs typeface="Roboto"/>
                <a:sym typeface="Roboto"/>
              </a:rPr>
              <a:t>¿si hay un aumento del agua qué sucederá en nuestras costas?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t/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89450" y="1289225"/>
            <a:ext cx="8442900" cy="327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 </a:t>
            </a:r>
            <a:r>
              <a:rPr lang="es">
                <a:solidFill>
                  <a:srgbClr val="0000FF"/>
                </a:solidFill>
              </a:rPr>
              <a:t>Nos</a:t>
            </a:r>
            <a:r>
              <a:rPr lang="es">
                <a:solidFill>
                  <a:srgbClr val="0000FF"/>
                </a:solidFill>
              </a:rPr>
              <a:t> </a:t>
            </a:r>
            <a:r>
              <a:rPr lang="es">
                <a:solidFill>
                  <a:srgbClr val="0000FF"/>
                </a:solidFill>
              </a:rPr>
              <a:t>afectará que el mar será muy salado y los peces se morirán  y será un mar muerto.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 </a:t>
            </a:r>
            <a:r>
              <a:rPr lang="es">
                <a:solidFill>
                  <a:srgbClr val="0000FF"/>
                </a:solidFill>
              </a:rPr>
              <a:t>El aumento del nivel del mar provoca la inundación de los hábitats costeros de los seres humanos así como de las plantas y los animales, la erosión del litoral y la intensificación de tormentas que pueden devastar zonas de poca altitud.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/>
              <a:t> </a:t>
            </a:r>
            <a:r>
              <a:rPr lang="es"/>
              <a:t> 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3700" y="3114900"/>
            <a:ext cx="1841800" cy="184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579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rPr lang="es" sz="2300">
                <a:latin typeface="Roboto"/>
                <a:ea typeface="Roboto"/>
                <a:cs typeface="Roboto"/>
                <a:sym typeface="Roboto"/>
              </a:rPr>
              <a:t>¿ Qué podemos hacer para evitarlos?¿ seguimos arreglando los desperfectos o es mejor dejar actuar al mar?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429750" y="1396675"/>
            <a:ext cx="8402700" cy="317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FF"/>
                </a:solidFill>
              </a:rPr>
              <a:t>Podemos evitarlos dejando de contaminar y reciclar las cosas (plásticos, cartón, papel,etc..).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FF"/>
                </a:solidFill>
              </a:rPr>
              <a:t>Mejor seguimos nosotros arreglando el mar hasta que el mar lo pueda hacer solo.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3650" y="2571750"/>
            <a:ext cx="1932400" cy="217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78850" y="4316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2300">
                <a:latin typeface="Roboto"/>
                <a:ea typeface="Roboto"/>
                <a:cs typeface="Roboto"/>
                <a:sym typeface="Roboto"/>
              </a:rPr>
              <a:t>¿ Es buenos tanto turista en las costas?</a:t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7826"/>
              <a:buFont typeface="Arial"/>
              <a:buNone/>
            </a:pPr>
            <a:r>
              <a:t/>
            </a:r>
            <a:endParaRPr sz="23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>
                <a:solidFill>
                  <a:srgbClr val="0000FF"/>
                </a:solidFill>
              </a:rPr>
              <a:t>No y si si por que es bueno para la </a:t>
            </a:r>
            <a:r>
              <a:rPr lang="es">
                <a:solidFill>
                  <a:srgbClr val="0000FF"/>
                </a:solidFill>
              </a:rPr>
              <a:t>economía turística y no </a:t>
            </a:r>
            <a:r>
              <a:rPr lang="es">
                <a:solidFill>
                  <a:srgbClr val="0000FF"/>
                </a:solidFill>
              </a:rPr>
              <a:t> para el medio porque algunos turistas dejan el plástico en el mar y </a:t>
            </a:r>
            <a:r>
              <a:rPr lang="es">
                <a:solidFill>
                  <a:srgbClr val="0000FF"/>
                </a:solidFill>
              </a:rPr>
              <a:t>también</a:t>
            </a:r>
            <a:r>
              <a:rPr lang="es">
                <a:solidFill>
                  <a:srgbClr val="0000FF"/>
                </a:solidFill>
              </a:rPr>
              <a:t> otro tipo de basura.</a:t>
            </a:r>
            <a:endParaRPr>
              <a:solidFill>
                <a:srgbClr val="0000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2957325" y="295450"/>
            <a:ext cx="1614600" cy="6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 sz="2800">
                <a:solidFill>
                  <a:schemeClr val="dk2"/>
                </a:solidFill>
              </a:rPr>
              <a:t>Fin</a:t>
            </a:r>
            <a:endParaRPr sz="3800"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s" sz="2100">
                <a:solidFill>
                  <a:schemeClr val="accent1"/>
                </a:solidFill>
              </a:rPr>
              <a:t>Espero que os haya gustado</a:t>
            </a:r>
            <a:endParaRPr sz="2100">
              <a:solidFill>
                <a:schemeClr val="accent1"/>
              </a:solidFill>
            </a:endParaRPr>
          </a:p>
        </p:txBody>
      </p:sp>
      <p:sp>
        <p:nvSpPr>
          <p:cNvPr id="90" name="Google Shape;90;p18"/>
          <p:cNvSpPr/>
          <p:nvPr/>
        </p:nvSpPr>
        <p:spPr>
          <a:xfrm>
            <a:off x="4552600" y="1772700"/>
            <a:ext cx="1490700" cy="14100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8"/>
          <p:cNvSpPr/>
          <p:nvPr/>
        </p:nvSpPr>
        <p:spPr>
          <a:xfrm>
            <a:off x="1181800" y="2108425"/>
            <a:ext cx="1719000" cy="1530900"/>
          </a:xfrm>
          <a:prstGeom prst="smileyFace">
            <a:avLst>
              <a:gd fmla="val 4653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