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19620-2E4C-41BF-9CD6-B1308F6CF980}" type="datetimeFigureOut">
              <a:rPr lang="pt-PT" smtClean="0"/>
              <a:t>28-04-2016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AA8F2-C67F-4CED-BC70-59240CCF59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965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AA8F2-C67F-4CED-BC70-59240CCF591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698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A33F-0CC3-4F1E-9648-1D6D75622364}" type="datetimeFigureOut">
              <a:rPr lang="pt-PT" smtClean="0"/>
              <a:t>28-04-2016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F8B0-ECEC-47A8-8A74-896AB273CB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79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A33F-0CC3-4F1E-9648-1D6D75622364}" type="datetimeFigureOut">
              <a:rPr lang="pt-PT" smtClean="0"/>
              <a:t>28-04-2016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F8B0-ECEC-47A8-8A74-896AB273CB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889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A33F-0CC3-4F1E-9648-1D6D75622364}" type="datetimeFigureOut">
              <a:rPr lang="pt-PT" smtClean="0"/>
              <a:t>28-04-2016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F8B0-ECEC-47A8-8A74-896AB273CB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245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A33F-0CC3-4F1E-9648-1D6D75622364}" type="datetimeFigureOut">
              <a:rPr lang="pt-PT" smtClean="0"/>
              <a:t>28-04-2016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F8B0-ECEC-47A8-8A74-896AB273CB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280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A33F-0CC3-4F1E-9648-1D6D75622364}" type="datetimeFigureOut">
              <a:rPr lang="pt-PT" smtClean="0"/>
              <a:t>28-04-2016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F8B0-ECEC-47A8-8A74-896AB273CB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23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A33F-0CC3-4F1E-9648-1D6D75622364}" type="datetimeFigureOut">
              <a:rPr lang="pt-PT" smtClean="0"/>
              <a:t>28-04-2016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F8B0-ECEC-47A8-8A74-896AB273CB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077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A33F-0CC3-4F1E-9648-1D6D75622364}" type="datetimeFigureOut">
              <a:rPr lang="pt-PT" smtClean="0"/>
              <a:t>28-04-2016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F8B0-ECEC-47A8-8A74-896AB273CB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597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A33F-0CC3-4F1E-9648-1D6D75622364}" type="datetimeFigureOut">
              <a:rPr lang="pt-PT" smtClean="0"/>
              <a:t>28-04-2016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F8B0-ECEC-47A8-8A74-896AB273CB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891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A33F-0CC3-4F1E-9648-1D6D75622364}" type="datetimeFigureOut">
              <a:rPr lang="pt-PT" smtClean="0"/>
              <a:t>28-04-2016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F8B0-ECEC-47A8-8A74-896AB273CB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8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A33F-0CC3-4F1E-9648-1D6D75622364}" type="datetimeFigureOut">
              <a:rPr lang="pt-PT" smtClean="0"/>
              <a:t>28-04-2016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F8B0-ECEC-47A8-8A74-896AB273CB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471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A33F-0CC3-4F1E-9648-1D6D75622364}" type="datetimeFigureOut">
              <a:rPr lang="pt-PT" smtClean="0"/>
              <a:t>28-04-2016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F8B0-ECEC-47A8-8A74-896AB273CB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585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EA33F-0CC3-4F1E-9648-1D6D75622364}" type="datetimeFigureOut">
              <a:rPr lang="pt-PT" smtClean="0"/>
              <a:t>28-04-2016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F8B0-ECEC-47A8-8A74-896AB273CB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566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Nataly.Rodrigues\Downloads\Arquivo_00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24994" r="2951" b="10767"/>
          <a:stretch/>
        </p:blipFill>
        <p:spPr bwMode="auto">
          <a:xfrm>
            <a:off x="4067945" y="0"/>
            <a:ext cx="5076056" cy="278612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ataly.Rodrigues\Downloads\Arquivo_00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"/>
            <a:ext cx="4067944" cy="303840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.Rodrigues\Downloads\Arquivo_000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t="9571" r="8322" b="12307"/>
          <a:stretch/>
        </p:blipFill>
        <p:spPr bwMode="auto">
          <a:xfrm>
            <a:off x="2699792" y="2313230"/>
            <a:ext cx="3619893" cy="266778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taly.Rodrigues\Downloads\Arquivo_000(1)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8" b="6599"/>
          <a:stretch/>
        </p:blipFill>
        <p:spPr bwMode="auto">
          <a:xfrm>
            <a:off x="-1" y="3966234"/>
            <a:ext cx="4485037" cy="289176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" y="3140968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MUSIC MAKES THE PEOPLE COME TOGETHER</a:t>
            </a:r>
            <a:endParaRPr lang="pt-P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Nataly.Rodrigues\Downloads\Arquivo_001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" b="220"/>
          <a:stretch/>
        </p:blipFill>
        <p:spPr bwMode="auto">
          <a:xfrm>
            <a:off x="5172229" y="3959614"/>
            <a:ext cx="3971771" cy="289838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485037" y="3959614"/>
            <a:ext cx="687192" cy="15465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pt-PT" sz="1050" dirty="0" smtClean="0"/>
              <a:t>October2015</a:t>
            </a:r>
          </a:p>
          <a:p>
            <a:pPr algn="ctr"/>
            <a:endParaRPr lang="pt-PT" sz="1050" dirty="0" smtClean="0"/>
          </a:p>
          <a:p>
            <a:pPr algn="ctr"/>
            <a:r>
              <a:rPr lang="pt-PT" sz="1050" dirty="0" smtClean="0"/>
              <a:t>to</a:t>
            </a:r>
          </a:p>
          <a:p>
            <a:pPr algn="ctr"/>
            <a:endParaRPr lang="pt-PT" sz="1050" dirty="0" smtClean="0"/>
          </a:p>
          <a:p>
            <a:pPr algn="ctr"/>
            <a:r>
              <a:rPr lang="pt-PT" sz="1050" dirty="0" err="1" smtClean="0"/>
              <a:t>June</a:t>
            </a:r>
            <a:endParaRPr lang="pt-PT" sz="1050" dirty="0"/>
          </a:p>
          <a:p>
            <a:pPr algn="ctr"/>
            <a:r>
              <a:rPr lang="pt-PT" sz="1050" dirty="0" smtClean="0"/>
              <a:t>2016</a:t>
            </a:r>
          </a:p>
          <a:p>
            <a:pPr algn="ctr"/>
            <a:endParaRPr lang="pt-PT" sz="1050" dirty="0" smtClean="0"/>
          </a:p>
          <a:p>
            <a:pPr algn="ctr"/>
            <a:endParaRPr lang="pt-PT" sz="105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85" y="2790836"/>
            <a:ext cx="2816390" cy="110710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72" y="5506191"/>
            <a:ext cx="687193" cy="453548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3826269" y="2253653"/>
            <a:ext cx="1590692" cy="46166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PORTUGAL</a:t>
            </a:r>
            <a:endParaRPr lang="pt-PT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3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</Words>
  <Application>Microsoft Office PowerPoint</Application>
  <PresentationFormat>Apresentação no Ecrã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Nataly Gonçalves Rodrigues</dc:creator>
  <cp:lastModifiedBy>Nataly Gonçalves Rodrigues</cp:lastModifiedBy>
  <cp:revision>3</cp:revision>
  <dcterms:created xsi:type="dcterms:W3CDTF">2016-04-28T14:54:44Z</dcterms:created>
  <dcterms:modified xsi:type="dcterms:W3CDTF">2016-04-28T15:24:09Z</dcterms:modified>
</cp:coreProperties>
</file>