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Zaokroži kota na diagonali pravokotnika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slov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sl-SI" smtClean="0"/>
              <a:t>Kliknite, če želite urediti slog naslova matrice</a:t>
            </a:r>
            <a:endParaRPr kumimoji="0"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smtClean="0"/>
              <a:t>Kliknite, če želite urediti slog podnaslova matrice</a:t>
            </a:r>
            <a:endParaRPr kumimoji="0" lang="en-US"/>
          </a:p>
        </p:txBody>
      </p:sp>
      <p:sp>
        <p:nvSpPr>
          <p:cNvPr id="10" name="Ograda datuma 9"/>
          <p:cNvSpPr>
            <a:spLocks noGrp="1"/>
          </p:cNvSpPr>
          <p:nvPr>
            <p:ph type="dt" sz="half" idx="10"/>
          </p:nvPr>
        </p:nvSpPr>
        <p:spPr>
          <a:xfrm>
            <a:off x="5562600" y="6509004"/>
            <a:ext cx="3002280" cy="274320"/>
          </a:xfrm>
        </p:spPr>
        <p:txBody>
          <a:bodyPr vert="horz" rtlCol="0"/>
          <a:lstStyle>
            <a:extLst/>
          </a:lstStyle>
          <a:p>
            <a:fld id="{D5C78A32-12A0-4717-AE14-0648DBBF169F}" type="datetimeFigureOut">
              <a:rPr lang="sl-SI" smtClean="0"/>
              <a:pPr/>
              <a:t>13.11.2015</a:t>
            </a:fld>
            <a:endParaRPr lang="sl-SI"/>
          </a:p>
        </p:txBody>
      </p:sp>
      <p:sp>
        <p:nvSpPr>
          <p:cNvPr id="11" name="Ograda številke diapozitiv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9AEDB7D-E98A-4D89-85CB-525F89009E03}" type="slidenum">
              <a:rPr lang="sl-SI" smtClean="0"/>
              <a:pPr/>
              <a:t>‹#›</a:t>
            </a:fld>
            <a:endParaRPr lang="sl-SI"/>
          </a:p>
        </p:txBody>
      </p:sp>
      <p:sp>
        <p:nvSpPr>
          <p:cNvPr id="12" name="Ograda noge 11"/>
          <p:cNvSpPr>
            <a:spLocks noGrp="1"/>
          </p:cNvSpPr>
          <p:nvPr>
            <p:ph type="ftr" sz="quarter" idx="12"/>
          </p:nvPr>
        </p:nvSpPr>
        <p:spPr>
          <a:xfrm>
            <a:off x="1600200" y="6509004"/>
            <a:ext cx="3907464" cy="274320"/>
          </a:xfrm>
        </p:spPr>
        <p:txBody>
          <a:bodyPr vert="horz" rtlCol="0"/>
          <a:lstStyle>
            <a:extLst/>
          </a:lstStyle>
          <a:p>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D5C78A32-12A0-4717-AE14-0648DBBF169F}" type="datetimeFigureOut">
              <a:rPr lang="sl-SI" smtClean="0"/>
              <a:pPr/>
              <a:t>13.11.2015</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99AEDB7D-E98A-4D89-85CB-525F89009E03}"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lvl1pPr algn="l">
              <a:defRPr/>
            </a:lvl1pPr>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D5C78A32-12A0-4717-AE14-0648DBBF169F}" type="datetimeFigureOut">
              <a:rPr lang="sl-SI" smtClean="0"/>
              <a:pPr/>
              <a:t>13.11.2015</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99AEDB7D-E98A-4D89-85CB-525F89009E03}"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7" name="Pravoko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D5C78A32-12A0-4717-AE14-0648DBBF169F}" type="datetimeFigureOut">
              <a:rPr lang="sl-SI" smtClean="0"/>
              <a:pPr/>
              <a:t>13.11.2015</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99AEDB7D-E98A-4D89-85CB-525F89009E03}"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7" name="Pravokotni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smtClean="0"/>
              <a:t>Kliknite, če želite urediti sloge besedila matrice</a:t>
            </a:r>
          </a:p>
        </p:txBody>
      </p:sp>
      <p:sp>
        <p:nvSpPr>
          <p:cNvPr id="8" name="Ograda datuma 7"/>
          <p:cNvSpPr>
            <a:spLocks noGrp="1"/>
          </p:cNvSpPr>
          <p:nvPr>
            <p:ph type="dt" sz="half" idx="10"/>
          </p:nvPr>
        </p:nvSpPr>
        <p:spPr>
          <a:xfrm>
            <a:off x="5562600" y="6513670"/>
            <a:ext cx="3002280" cy="274320"/>
          </a:xfrm>
        </p:spPr>
        <p:txBody>
          <a:bodyPr vert="horz" rtlCol="0"/>
          <a:lstStyle>
            <a:extLst/>
          </a:lstStyle>
          <a:p>
            <a:fld id="{D5C78A32-12A0-4717-AE14-0648DBBF169F}" type="datetimeFigureOut">
              <a:rPr lang="sl-SI" smtClean="0"/>
              <a:pPr/>
              <a:t>13.11.2015</a:t>
            </a:fld>
            <a:endParaRPr lang="sl-SI"/>
          </a:p>
        </p:txBody>
      </p:sp>
      <p:sp>
        <p:nvSpPr>
          <p:cNvPr id="9" name="Ograda številke diapozitiv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9AEDB7D-E98A-4D89-85CB-525F89009E03}" type="slidenum">
              <a:rPr lang="sl-SI" smtClean="0"/>
              <a:pPr/>
              <a:t>‹#›</a:t>
            </a:fld>
            <a:endParaRPr lang="sl-SI"/>
          </a:p>
        </p:txBody>
      </p:sp>
      <p:sp>
        <p:nvSpPr>
          <p:cNvPr id="10" name="Ograda noge 9"/>
          <p:cNvSpPr>
            <a:spLocks noGrp="1"/>
          </p:cNvSpPr>
          <p:nvPr>
            <p:ph type="ftr" sz="quarter" idx="12"/>
          </p:nvPr>
        </p:nvSpPr>
        <p:spPr>
          <a:xfrm>
            <a:off x="1600200" y="6513670"/>
            <a:ext cx="3907464" cy="274320"/>
          </a:xfrm>
        </p:spPr>
        <p:txBody>
          <a:bodyPr vert="horz" rtlCol="0"/>
          <a:lstStyle>
            <a:extLst/>
          </a:lstStyle>
          <a:p>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D5C78A32-12A0-4717-AE14-0648DBBF169F}" type="datetimeFigureOut">
              <a:rPr lang="sl-SI" smtClean="0"/>
              <a:pPr/>
              <a:t>13.11.2015</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a:xfrm>
            <a:off x="8641080" y="6514568"/>
            <a:ext cx="464288" cy="274320"/>
          </a:xfrm>
        </p:spPr>
        <p:txBody>
          <a:bodyPr/>
          <a:lstStyle>
            <a:extLst/>
          </a:lstStyle>
          <a:p>
            <a:fld id="{99AEDB7D-E98A-4D89-85CB-525F89009E03}" type="slidenum">
              <a:rPr lang="sl-SI" smtClean="0"/>
              <a:pPr/>
              <a:t>‹#›</a:t>
            </a:fld>
            <a:endParaRPr lang="sl-SI"/>
          </a:p>
        </p:txBody>
      </p:sp>
      <p:sp>
        <p:nvSpPr>
          <p:cNvPr id="10" name="Pravokotni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Pravokotni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avokotni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slov 1"/>
          <p:cNvSpPr>
            <a:spLocks noGrp="1"/>
          </p:cNvSpPr>
          <p:nvPr>
            <p:ph type="title"/>
          </p:nvPr>
        </p:nvSpPr>
        <p:spPr>
          <a:xfrm>
            <a:off x="457200" y="251948"/>
            <a:ext cx="8229600" cy="1143000"/>
          </a:xfrm>
        </p:spPr>
        <p:txBody>
          <a:bodyPr anchor="b"/>
          <a:lstStyle>
            <a:lvl1pPr>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extLst/>
          </a:lstStyle>
          <a:p>
            <a:fld id="{D5C78A32-12A0-4717-AE14-0648DBBF169F}" type="datetimeFigureOut">
              <a:rPr lang="sl-SI" smtClean="0"/>
              <a:pPr/>
              <a:t>13.11.2015</a:t>
            </a:fld>
            <a:endParaRPr lang="sl-SI"/>
          </a:p>
        </p:txBody>
      </p:sp>
      <p:sp>
        <p:nvSpPr>
          <p:cNvPr id="8" name="Ograda noge 7"/>
          <p:cNvSpPr>
            <a:spLocks noGrp="1"/>
          </p:cNvSpPr>
          <p:nvPr>
            <p:ph type="ftr" sz="quarter" idx="11"/>
          </p:nvPr>
        </p:nvSpPr>
        <p:spPr/>
        <p:txBody>
          <a:bodyPr/>
          <a:lstStyle>
            <a:extLst/>
          </a:lstStyle>
          <a:p>
            <a:endParaRPr lang="sl-SI"/>
          </a:p>
        </p:txBody>
      </p:sp>
      <p:sp>
        <p:nvSpPr>
          <p:cNvPr id="9" name="Ograda številke diapozitiva 8"/>
          <p:cNvSpPr>
            <a:spLocks noGrp="1"/>
          </p:cNvSpPr>
          <p:nvPr>
            <p:ph type="sldNum" sz="quarter" idx="12"/>
          </p:nvPr>
        </p:nvSpPr>
        <p:spPr>
          <a:xfrm>
            <a:off x="8641080" y="6514568"/>
            <a:ext cx="464288" cy="274320"/>
          </a:xfrm>
        </p:spPr>
        <p:txBody>
          <a:bodyPr/>
          <a:lstStyle>
            <a:extLst/>
          </a:lstStyle>
          <a:p>
            <a:fld id="{99AEDB7D-E98A-4D89-85CB-525F89009E03}"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53218"/>
            <a:ext cx="8229600" cy="1143000"/>
          </a:xfrm>
        </p:spPr>
        <p:txBody>
          <a:bodyP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extLst/>
          </a:lstStyle>
          <a:p>
            <a:fld id="{D5C78A32-12A0-4717-AE14-0648DBBF169F}" type="datetimeFigureOut">
              <a:rPr lang="sl-SI" smtClean="0"/>
              <a:pPr/>
              <a:t>13.11.2015</a:t>
            </a:fld>
            <a:endParaRPr lang="sl-SI"/>
          </a:p>
        </p:txBody>
      </p:sp>
      <p:sp>
        <p:nvSpPr>
          <p:cNvPr id="4" name="Ograda noge 3"/>
          <p:cNvSpPr>
            <a:spLocks noGrp="1"/>
          </p:cNvSpPr>
          <p:nvPr>
            <p:ph type="ftr" sz="quarter" idx="11"/>
          </p:nvPr>
        </p:nvSpPr>
        <p:spPr/>
        <p:txBody>
          <a:bodyPr/>
          <a:lstStyle>
            <a:extLst/>
          </a:lstStyle>
          <a:p>
            <a:endParaRPr lang="sl-SI"/>
          </a:p>
        </p:txBody>
      </p:sp>
      <p:sp>
        <p:nvSpPr>
          <p:cNvPr id="5" name="Ograda številke diapozitiva 4"/>
          <p:cNvSpPr>
            <a:spLocks noGrp="1"/>
          </p:cNvSpPr>
          <p:nvPr>
            <p:ph type="sldNum" sz="quarter" idx="12"/>
          </p:nvPr>
        </p:nvSpPr>
        <p:spPr/>
        <p:txBody>
          <a:bodyPr/>
          <a:lstStyle>
            <a:extLst/>
          </a:lstStyle>
          <a:p>
            <a:fld id="{99AEDB7D-E98A-4D89-85CB-525F89009E03}" type="slidenum">
              <a:rPr lang="sl-SI" smtClean="0"/>
              <a:pPr/>
              <a:t>‹#›</a:t>
            </a:fld>
            <a:endParaRPr lang="sl-SI"/>
          </a:p>
        </p:txBody>
      </p:sp>
      <p:sp>
        <p:nvSpPr>
          <p:cNvPr id="7" name="Pravoko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extLst/>
          </a:lstStyle>
          <a:p>
            <a:fld id="{D5C78A32-12A0-4717-AE14-0648DBBF169F}" type="datetimeFigureOut">
              <a:rPr lang="sl-SI" smtClean="0"/>
              <a:pPr/>
              <a:t>13.11.2015</a:t>
            </a:fld>
            <a:endParaRPr lang="sl-SI"/>
          </a:p>
        </p:txBody>
      </p:sp>
      <p:sp>
        <p:nvSpPr>
          <p:cNvPr id="3" name="Ograda noge 2"/>
          <p:cNvSpPr>
            <a:spLocks noGrp="1"/>
          </p:cNvSpPr>
          <p:nvPr>
            <p:ph type="ftr" sz="quarter" idx="11"/>
          </p:nvPr>
        </p:nvSpPr>
        <p:spPr/>
        <p:txBody>
          <a:bodyPr/>
          <a:lstStyle>
            <a:extLst/>
          </a:lstStyle>
          <a:p>
            <a:endParaRPr lang="sl-SI"/>
          </a:p>
        </p:txBody>
      </p:sp>
      <p:sp>
        <p:nvSpPr>
          <p:cNvPr id="4" name="Ograda številke diapozitiva 3"/>
          <p:cNvSpPr>
            <a:spLocks noGrp="1"/>
          </p:cNvSpPr>
          <p:nvPr>
            <p:ph type="sldNum" sz="quarter" idx="12"/>
          </p:nvPr>
        </p:nvSpPr>
        <p:spPr/>
        <p:txBody>
          <a:bodyPr/>
          <a:lstStyle>
            <a:extLst/>
          </a:lstStyle>
          <a:p>
            <a:fld id="{99AEDB7D-E98A-4D89-85CB-525F89009E03}"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2"/>
      </p:bgRef>
    </p:bg>
    <p:spTree>
      <p:nvGrpSpPr>
        <p:cNvPr id="1" name=""/>
        <p:cNvGrpSpPr/>
        <p:nvPr/>
      </p:nvGrpSpPr>
      <p:grpSpPr>
        <a:xfrm>
          <a:off x="0" y="0"/>
          <a:ext cx="0" cy="0"/>
          <a:chOff x="0" y="0"/>
          <a:chExt cx="0" cy="0"/>
        </a:xfrm>
      </p:grpSpPr>
      <p:sp>
        <p:nvSpPr>
          <p:cNvPr id="8" name="Pravokotni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4963136" y="304800"/>
            <a:ext cx="3931920" cy="762000"/>
          </a:xfrm>
        </p:spPr>
        <p:txBody>
          <a:bodyPr anchor="b"/>
          <a:lstStyle>
            <a:lvl1pPr marL="0" algn="r">
              <a:buNone/>
              <a:defRPr sz="2000" b="1"/>
            </a:lvl1pPr>
            <a:extLst/>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9" name="Ograda datuma 8"/>
          <p:cNvSpPr>
            <a:spLocks noGrp="1"/>
          </p:cNvSpPr>
          <p:nvPr>
            <p:ph type="dt" sz="half" idx="10"/>
          </p:nvPr>
        </p:nvSpPr>
        <p:spPr>
          <a:xfrm>
            <a:off x="5562600" y="6513670"/>
            <a:ext cx="3002280" cy="274320"/>
          </a:xfrm>
        </p:spPr>
        <p:txBody>
          <a:bodyPr vert="horz" rtlCol="0"/>
          <a:lstStyle>
            <a:extLst/>
          </a:lstStyle>
          <a:p>
            <a:fld id="{D5C78A32-12A0-4717-AE14-0648DBBF169F}" type="datetimeFigureOut">
              <a:rPr lang="sl-SI" smtClean="0"/>
              <a:pPr/>
              <a:t>13.11.2015</a:t>
            </a:fld>
            <a:endParaRPr lang="sl-SI"/>
          </a:p>
        </p:txBody>
      </p:sp>
      <p:sp>
        <p:nvSpPr>
          <p:cNvPr id="10" name="Ograda številke diapozitiv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9AEDB7D-E98A-4D89-85CB-525F89009E03}" type="slidenum">
              <a:rPr lang="sl-SI" smtClean="0"/>
              <a:pPr/>
              <a:t>‹#›</a:t>
            </a:fld>
            <a:endParaRPr lang="sl-SI"/>
          </a:p>
        </p:txBody>
      </p:sp>
      <p:sp>
        <p:nvSpPr>
          <p:cNvPr id="11" name="Ograda noge 10"/>
          <p:cNvSpPr>
            <a:spLocks noGrp="1"/>
          </p:cNvSpPr>
          <p:nvPr>
            <p:ph type="ftr" sz="quarter" idx="12"/>
          </p:nvPr>
        </p:nvSpPr>
        <p:spPr>
          <a:xfrm>
            <a:off x="1600200" y="6513670"/>
            <a:ext cx="3907464" cy="274320"/>
          </a:xfrm>
        </p:spPr>
        <p:txBody>
          <a:bodyPr vert="horz" rtlCol="0"/>
          <a:lstStyle>
            <a:extLst/>
          </a:lstStyle>
          <a:p>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nchor="b"/>
          <a:lstStyle>
            <a:lvl1pPr marL="0" algn="r">
              <a:buNone/>
              <a:defRPr sz="2000" b="1"/>
            </a:lvl1pPr>
            <a:extLst/>
          </a:lstStyle>
          <a:p>
            <a:r>
              <a:rPr kumimoji="0" lang="sl-SI" smtClean="0"/>
              <a:t>Kliknite, če želite urediti slog naslova matrice</a:t>
            </a:r>
            <a:endParaRPr kumimoji="0" lang="en-US"/>
          </a:p>
        </p:txBody>
      </p:sp>
      <p:sp>
        <p:nvSpPr>
          <p:cNvPr id="4" name="Ograda besedil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sl-SI" smtClean="0"/>
              <a:t>Kliknite, če želite urediti sloge besedila matrice</a:t>
            </a:r>
          </a:p>
        </p:txBody>
      </p:sp>
      <p:sp>
        <p:nvSpPr>
          <p:cNvPr id="13" name="Ograda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sl-SI" smtClean="0">
                <a:solidFill>
                  <a:schemeClr val="lt1"/>
                </a:solidFill>
                <a:latin typeface="+mn-lt"/>
                <a:ea typeface="+mn-ea"/>
                <a:cs typeface="+mn-cs"/>
              </a:rPr>
              <a:t>Kliknite ikono, če želite dodati sliko</a:t>
            </a:r>
            <a:endParaRPr kumimoji="0" lang="en-US" dirty="0">
              <a:solidFill>
                <a:schemeClr val="lt1"/>
              </a:solidFill>
              <a:latin typeface="+mn-lt"/>
              <a:ea typeface="+mn-ea"/>
              <a:cs typeface="+mn-cs"/>
            </a:endParaRPr>
          </a:p>
        </p:txBody>
      </p:sp>
      <p:sp>
        <p:nvSpPr>
          <p:cNvPr id="8" name="Ograda datuma 7"/>
          <p:cNvSpPr>
            <a:spLocks noGrp="1"/>
          </p:cNvSpPr>
          <p:nvPr>
            <p:ph type="dt" sz="half" idx="10"/>
          </p:nvPr>
        </p:nvSpPr>
        <p:spPr>
          <a:xfrm>
            <a:off x="5562600" y="6509004"/>
            <a:ext cx="3002280" cy="274320"/>
          </a:xfrm>
        </p:spPr>
        <p:txBody>
          <a:bodyPr vert="horz" rtlCol="0"/>
          <a:lstStyle>
            <a:extLst/>
          </a:lstStyle>
          <a:p>
            <a:fld id="{D5C78A32-12A0-4717-AE14-0648DBBF169F}" type="datetimeFigureOut">
              <a:rPr lang="sl-SI" smtClean="0"/>
              <a:pPr/>
              <a:t>13.11.2015</a:t>
            </a:fld>
            <a:endParaRPr lang="sl-SI"/>
          </a:p>
        </p:txBody>
      </p:sp>
      <p:sp>
        <p:nvSpPr>
          <p:cNvPr id="9" name="Ograda številke diapozitiv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9AEDB7D-E98A-4D89-85CB-525F89009E03}" type="slidenum">
              <a:rPr lang="sl-SI" smtClean="0"/>
              <a:pPr/>
              <a:t>‹#›</a:t>
            </a:fld>
            <a:endParaRPr lang="sl-SI"/>
          </a:p>
        </p:txBody>
      </p:sp>
      <p:sp>
        <p:nvSpPr>
          <p:cNvPr id="10" name="Ograda noge 9"/>
          <p:cNvSpPr>
            <a:spLocks noGrp="1"/>
          </p:cNvSpPr>
          <p:nvPr>
            <p:ph type="ftr" sz="quarter" idx="12"/>
          </p:nvPr>
        </p:nvSpPr>
        <p:spPr>
          <a:xfrm>
            <a:off x="1600200" y="6509004"/>
            <a:ext cx="3907464" cy="274320"/>
          </a:xfrm>
        </p:spPr>
        <p:txBody>
          <a:bodyPr vert="horz" rtlCol="0"/>
          <a:lstStyle>
            <a:extLst/>
          </a:lstStyle>
          <a:p>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Zaokroži kota na diagonali pravokotnika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Ograda noge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sl-SI"/>
          </a:p>
        </p:txBody>
      </p:sp>
      <p:sp>
        <p:nvSpPr>
          <p:cNvPr id="14" name="Ograda datum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5C78A32-12A0-4717-AE14-0648DBBF169F}" type="datetimeFigureOut">
              <a:rPr lang="sl-SI" smtClean="0"/>
              <a:pPr/>
              <a:t>13.11.2015</a:t>
            </a:fld>
            <a:endParaRPr lang="sl-SI"/>
          </a:p>
        </p:txBody>
      </p:sp>
      <p:sp>
        <p:nvSpPr>
          <p:cNvPr id="23" name="Ograda številke diapozitiv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9AEDB7D-E98A-4D89-85CB-525F89009E03}" type="slidenum">
              <a:rPr lang="sl-SI" smtClean="0"/>
              <a:pPr/>
              <a:t>‹#›</a:t>
            </a:fld>
            <a:endParaRPr lang="sl-SI"/>
          </a:p>
        </p:txBody>
      </p:sp>
      <p:sp>
        <p:nvSpPr>
          <p:cNvPr id="22" name="Ograda naslova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sl-SI" smtClean="0"/>
              <a:t>Kliknite, če želite urediti slog naslova matrice</a:t>
            </a:r>
            <a:endParaRPr kumimoji="0" lang="en-US"/>
          </a:p>
        </p:txBody>
      </p:sp>
      <p:sp>
        <p:nvSpPr>
          <p:cNvPr id="13" name="Ograda besedila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sl-SI" sz="6600" dirty="0" smtClean="0">
                <a:latin typeface="+mn-lt"/>
              </a:rPr>
              <a:t>FOLK MUSIC</a:t>
            </a:r>
            <a:endParaRPr lang="sl-SI" sz="6600" dirty="0">
              <a:latin typeface="+mn-lt"/>
            </a:endParaRPr>
          </a:p>
        </p:txBody>
      </p:sp>
      <p:sp>
        <p:nvSpPr>
          <p:cNvPr id="3" name="Podnaslov 2"/>
          <p:cNvSpPr>
            <a:spLocks noGrp="1"/>
          </p:cNvSpPr>
          <p:nvPr>
            <p:ph type="subTitle" idx="1"/>
          </p:nvPr>
        </p:nvSpPr>
        <p:spPr/>
        <p:txBody>
          <a:bodyPr/>
          <a:lstStyle/>
          <a:p>
            <a:r>
              <a:rPr lang="sl-SI" dirty="0" smtClean="0"/>
              <a:t>Gal in Jernej Kos</a:t>
            </a:r>
            <a:endParaRPr lang="sl-SI"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ENSEMBLE BROTERS AVSENIK</a:t>
            </a:r>
            <a:endParaRPr lang="sl-SI" dirty="0"/>
          </a:p>
        </p:txBody>
      </p:sp>
      <p:sp>
        <p:nvSpPr>
          <p:cNvPr id="3" name="Ograda vsebine 2"/>
          <p:cNvSpPr>
            <a:spLocks noGrp="1"/>
          </p:cNvSpPr>
          <p:nvPr>
            <p:ph idx="1"/>
          </p:nvPr>
        </p:nvSpPr>
        <p:spPr/>
        <p:txBody>
          <a:bodyPr>
            <a:normAutofit fontScale="92500" lnSpcReduction="20000"/>
          </a:bodyPr>
          <a:lstStyle/>
          <a:p>
            <a:r>
              <a:rPr lang="en-US" dirty="0" err="1" smtClean="0"/>
              <a:t>Avsenik</a:t>
            </a:r>
            <a:r>
              <a:rPr lang="en-US" dirty="0" smtClean="0"/>
              <a:t> Brothers Ensemble is the world's probably the most successful Slovenian band . He worked from 1953 do 1990. The group was initially Refresh trio , </a:t>
            </a:r>
            <a:r>
              <a:rPr lang="en-US" dirty="0" err="1" smtClean="0"/>
              <a:t>Ki</a:t>
            </a:r>
            <a:r>
              <a:rPr lang="en-US" dirty="0" smtClean="0"/>
              <a:t> Refresh soon grew to the quartet in 1955 against the </a:t>
            </a:r>
            <a:r>
              <a:rPr lang="en-US" dirty="0" err="1" smtClean="0"/>
              <a:t>Gorenjska</a:t>
            </a:r>
            <a:r>
              <a:rPr lang="en-US" dirty="0" smtClean="0"/>
              <a:t> quintet , which was then renamed Quintet Brothers Ensemble . During the operation of both issued and about 120 plates in the cassette against a total circulation of more corner 30 million individuals . TOTAL have around 670 songs</a:t>
            </a:r>
            <a:endParaRPr lang="sl-SI"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AVSENIKI</a:t>
            </a:r>
            <a:endParaRPr lang="sl-SI"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90838" y="1412776"/>
            <a:ext cx="7795430" cy="468052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  ENSEMBLE LOJZETA  SLAKA</a:t>
            </a:r>
            <a:endParaRPr lang="sl-SI" dirty="0"/>
          </a:p>
        </p:txBody>
      </p:sp>
      <p:sp>
        <p:nvSpPr>
          <p:cNvPr id="3" name="Ograda vsebine 2"/>
          <p:cNvSpPr>
            <a:spLocks noGrp="1"/>
          </p:cNvSpPr>
          <p:nvPr>
            <p:ph idx="1"/>
          </p:nvPr>
        </p:nvSpPr>
        <p:spPr/>
        <p:txBody>
          <a:bodyPr>
            <a:normAutofit fontScale="70000" lnSpcReduction="20000"/>
          </a:bodyPr>
          <a:lstStyle/>
          <a:p>
            <a:endParaRPr lang="en-US" dirty="0"/>
          </a:p>
          <a:p>
            <a:r>
              <a:rPr lang="en-US" dirty="0"/>
              <a:t>It was the most important year 1957, since it first appeared on the radio show "Show what you can do ! " As a stand-alone </a:t>
            </a:r>
            <a:r>
              <a:rPr lang="en-US" dirty="0" err="1"/>
              <a:t>Godec</a:t>
            </a:r>
            <a:r>
              <a:rPr lang="en-US" dirty="0"/>
              <a:t> . With its </a:t>
            </a:r>
            <a:r>
              <a:rPr lang="en-US" dirty="0" err="1"/>
              <a:t>gameplay</a:t>
            </a:r>
            <a:r>
              <a:rPr lang="en-US" dirty="0"/>
              <a:t> is convince both the professional public as a simple laymen . In 1959 he formed the ensemble Brothers </a:t>
            </a:r>
            <a:r>
              <a:rPr lang="en-US" dirty="0" err="1"/>
              <a:t>Slak</a:t>
            </a:r>
            <a:r>
              <a:rPr lang="en-US" dirty="0"/>
              <a:t> , the quartet is to collect Tone played trumpet , </a:t>
            </a:r>
            <a:r>
              <a:rPr lang="en-US" dirty="0" err="1"/>
              <a:t>Matija</a:t>
            </a:r>
            <a:r>
              <a:rPr lang="en-US" dirty="0"/>
              <a:t> clarinet, bass </a:t>
            </a:r>
            <a:r>
              <a:rPr lang="en-US" dirty="0" err="1"/>
              <a:t>Stane</a:t>
            </a:r>
            <a:r>
              <a:rPr lang="en-US" dirty="0"/>
              <a:t> , but </a:t>
            </a:r>
            <a:r>
              <a:rPr lang="en-US" dirty="0" err="1"/>
              <a:t>Lojze</a:t>
            </a:r>
            <a:r>
              <a:rPr lang="en-US" dirty="0"/>
              <a:t> accordion. In this band , both brothers played a good three years. </a:t>
            </a:r>
            <a:r>
              <a:rPr lang="en-US" dirty="0" err="1"/>
              <a:t>Matija</a:t>
            </a:r>
            <a:r>
              <a:rPr lang="en-US" dirty="0"/>
              <a:t> in Tone are supposed to NATO troops in </a:t>
            </a:r>
            <a:r>
              <a:rPr lang="en-US" dirty="0" err="1"/>
              <a:t>Tria</a:t>
            </a:r>
            <a:r>
              <a:rPr lang="en-US" dirty="0"/>
              <a:t> HAS BEEN Traffic and Transport . </a:t>
            </a:r>
            <a:r>
              <a:rPr lang="en-US" dirty="0" err="1"/>
              <a:t>Lojze</a:t>
            </a:r>
            <a:r>
              <a:rPr lang="en-US" dirty="0"/>
              <a:t> but not suspended , despite the topic at that time very successful. In 1964 he was </a:t>
            </a:r>
            <a:r>
              <a:rPr lang="en-US" dirty="0" err="1"/>
              <a:t>Lojze</a:t>
            </a:r>
            <a:r>
              <a:rPr lang="en-US" dirty="0"/>
              <a:t> </a:t>
            </a:r>
            <a:r>
              <a:rPr lang="en-US" dirty="0" err="1"/>
              <a:t>Slak</a:t>
            </a:r>
            <a:r>
              <a:rPr lang="en-US" dirty="0"/>
              <a:t> met with a group of guys singing with </a:t>
            </a:r>
            <a:r>
              <a:rPr lang="en-US" dirty="0" err="1"/>
              <a:t>Praprotna</a:t>
            </a:r>
            <a:r>
              <a:rPr lang="en-US" dirty="0"/>
              <a:t> . So that the guys from </a:t>
            </a:r>
            <a:r>
              <a:rPr lang="en-US" dirty="0" err="1"/>
              <a:t>Selška</a:t>
            </a:r>
            <a:r>
              <a:rPr lang="en-US" dirty="0"/>
              <a:t> valley that so soon after a meeting with </a:t>
            </a:r>
            <a:r>
              <a:rPr lang="en-US" dirty="0" err="1"/>
              <a:t>Slak</a:t>
            </a:r>
            <a:r>
              <a:rPr lang="en-US" dirty="0"/>
              <a:t> became a member of its ensemble. Thus arose the famous Ensemble </a:t>
            </a:r>
            <a:r>
              <a:rPr lang="en-US" dirty="0" err="1"/>
              <a:t>Lojze</a:t>
            </a:r>
            <a:r>
              <a:rPr lang="en-US" dirty="0"/>
              <a:t> </a:t>
            </a:r>
            <a:r>
              <a:rPr lang="en-US" dirty="0" err="1"/>
              <a:t>Slak</a:t>
            </a:r>
            <a:endParaRPr lang="en-US" dirty="0"/>
          </a:p>
          <a:p>
            <a:endParaRPr lang="sl-SI"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ENSEMBEL LOJZETA SLAKA</a:t>
            </a:r>
            <a:endParaRPr lang="sl-SI"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217252" y="1556792"/>
            <a:ext cx="6523100" cy="4484631"/>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 ENSEMBEL MODRIJANI</a:t>
            </a:r>
            <a:endParaRPr lang="sl-SI" dirty="0"/>
          </a:p>
        </p:txBody>
      </p:sp>
      <p:sp>
        <p:nvSpPr>
          <p:cNvPr id="3" name="Ograda vsebine 2"/>
          <p:cNvSpPr>
            <a:spLocks noGrp="1"/>
          </p:cNvSpPr>
          <p:nvPr>
            <p:ph idx="1"/>
          </p:nvPr>
        </p:nvSpPr>
        <p:spPr/>
        <p:txBody>
          <a:bodyPr>
            <a:normAutofit fontScale="62500" lnSpcReduction="20000"/>
          </a:bodyPr>
          <a:lstStyle/>
          <a:p>
            <a:endParaRPr lang="en-US" dirty="0" smtClean="0"/>
          </a:p>
          <a:p>
            <a:r>
              <a:rPr lang="en-US" dirty="0" smtClean="0"/>
              <a:t>WE sages of four boys music group, in operation since 2000 and plays in creating the field of folk music, with "a cappella" singing while also preserving Slovenian folk music. After the crowd of festival awards in Slovenian folk festivals cousin Deadline for </a:t>
            </a:r>
            <a:r>
              <a:rPr lang="en-US" dirty="0" err="1" smtClean="0"/>
              <a:t>Blaz</a:t>
            </a:r>
            <a:r>
              <a:rPr lang="en-US" dirty="0" smtClean="0"/>
              <a:t> </a:t>
            </a:r>
            <a:r>
              <a:rPr lang="en-US" dirty="0" err="1" smtClean="0"/>
              <a:t>Švab</a:t>
            </a:r>
            <a:r>
              <a:rPr lang="en-US" dirty="0" smtClean="0"/>
              <a:t> and brothers Peter's </a:t>
            </a:r>
            <a:r>
              <a:rPr lang="en-US" dirty="0" err="1" smtClean="0"/>
              <a:t>Franjo</a:t>
            </a:r>
            <a:r>
              <a:rPr lang="en-US" dirty="0" smtClean="0"/>
              <a:t> </a:t>
            </a:r>
            <a:r>
              <a:rPr lang="en-US" dirty="0" err="1" smtClean="0"/>
              <a:t>Oset</a:t>
            </a:r>
            <a:r>
              <a:rPr lang="en-US" dirty="0" smtClean="0"/>
              <a:t> remain loyal to domestic music, with a youthful interpretation of the innovative way they entered the necessary freshness to the songs they create together with the excellent Slovenian authors in the music texts. The simplicity AND sincere attitude to do music people remain loyal audience that we are in full appearances, the energy in a good mood, and only further increases joy to do our work. Distinctive We are a four-voice singing in an extraordinary lyrical tenor Rocco </a:t>
            </a:r>
            <a:r>
              <a:rPr lang="en-US" dirty="0" err="1" smtClean="0"/>
              <a:t>Sváb</a:t>
            </a:r>
            <a:r>
              <a:rPr lang="en-US" dirty="0" smtClean="0"/>
              <a:t>, eats felt a few people in the Slovenian folk area. We published eight majors in two small plates while preparing new projects, videos of the songs that we will continue to represent Slovenia in the foreign audience</a:t>
            </a:r>
          </a:p>
          <a:p>
            <a:endParaRPr lang="sl-SI"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ENSEMBLE MODRIJANI</a:t>
            </a:r>
            <a:endParaRPr lang="sl-SI"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723853" y="1484784"/>
            <a:ext cx="7314787" cy="460851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THANKS FOR LISTENING</a:t>
            </a:r>
            <a:endParaRPr lang="sl-SI"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619672" y="1536707"/>
            <a:ext cx="6048672" cy="486075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arna">
  <a:themeElements>
    <a:clrScheme name="Livarn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arn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arn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60</TotalTime>
  <Words>440</Words>
  <Application>Microsoft Office PowerPoint</Application>
  <PresentationFormat>Diaprojekcija na zaslonu (4:3)</PresentationFormat>
  <Paragraphs>14</Paragraphs>
  <Slides>8</Slides>
  <Notes>0</Notes>
  <HiddenSlides>0</HiddenSlides>
  <MMClips>0</MMClips>
  <ScaleCrop>false</ScaleCrop>
  <HeadingPairs>
    <vt:vector size="4" baseType="variant">
      <vt:variant>
        <vt:lpstr>Tema</vt:lpstr>
      </vt:variant>
      <vt:variant>
        <vt:i4>1</vt:i4>
      </vt:variant>
      <vt:variant>
        <vt:lpstr>Naslovi diapozitivov</vt:lpstr>
      </vt:variant>
      <vt:variant>
        <vt:i4>8</vt:i4>
      </vt:variant>
    </vt:vector>
  </HeadingPairs>
  <TitlesOfParts>
    <vt:vector size="9" baseType="lpstr">
      <vt:lpstr>Livarna</vt:lpstr>
      <vt:lpstr>FOLK MUSIC</vt:lpstr>
      <vt:lpstr>ENSEMBLE BROTERS AVSENIK</vt:lpstr>
      <vt:lpstr>AVSENIKI</vt:lpstr>
      <vt:lpstr>  ENSEMBLE LOJZETA  SLAKA</vt:lpstr>
      <vt:lpstr>ENSEMBEL LOJZETA SLAKA</vt:lpstr>
      <vt:lpstr> ENSEMBEL MODRIJANI</vt:lpstr>
      <vt:lpstr>ENSEMBLE MODRIJANI</vt:lpstr>
      <vt:lpstr>THANKS FOR LISTENING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FOLK MUSIC</dc:title>
  <dc:creator>dkos</dc:creator>
  <cp:lastModifiedBy>dkos</cp:lastModifiedBy>
  <cp:revision>7</cp:revision>
  <dcterms:created xsi:type="dcterms:W3CDTF">2015-11-13T15:53:28Z</dcterms:created>
  <dcterms:modified xsi:type="dcterms:W3CDTF">2015-11-13T16:57:57Z</dcterms:modified>
</cp:coreProperties>
</file>