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1A8DB4-F3E0-452E-9D99-E4748880FCBD}" type="datetimeFigureOut">
              <a:rPr lang="sl-SI" smtClean="0"/>
              <a:t>22.11.2015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3E1D01-1136-450C-9FAF-85680653F27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c7aLyhZ94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Slovenian</a:t>
            </a:r>
            <a:r>
              <a:rPr lang="sl-SI" dirty="0" smtClean="0"/>
              <a:t> </a:t>
            </a:r>
            <a:r>
              <a:rPr lang="sl-SI" dirty="0" err="1" smtClean="0"/>
              <a:t>anthem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Made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Kaja </a:t>
            </a:r>
            <a:r>
              <a:rPr lang="sl-SI" dirty="0" err="1" smtClean="0"/>
              <a:t>Cajnko</a:t>
            </a:r>
            <a:endParaRPr lang="sl-SI" dirty="0"/>
          </a:p>
          <a:p>
            <a:r>
              <a:rPr lang="sl-SI" dirty="0" smtClean="0"/>
              <a:t>22</a:t>
            </a:r>
            <a:r>
              <a:rPr lang="sl-SI" baseline="30000" dirty="0" smtClean="0"/>
              <a:t>nd</a:t>
            </a:r>
            <a:r>
              <a:rPr lang="sl-SI" dirty="0" smtClean="0"/>
              <a:t> November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65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</a:t>
            </a:r>
            <a:r>
              <a:rPr lang="sl-SI" dirty="0" smtClean="0"/>
              <a:t>dravljica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l-SI" sz="3200" dirty="0" err="1" smtClean="0"/>
              <a:t>Slovenian</a:t>
            </a:r>
            <a:r>
              <a:rPr lang="sl-SI" sz="3200" dirty="0" smtClean="0"/>
              <a:t> </a:t>
            </a:r>
            <a:r>
              <a:rPr lang="sl-SI" sz="3200" dirty="0" err="1" smtClean="0"/>
              <a:t>anthem</a:t>
            </a:r>
            <a:r>
              <a:rPr lang="sl-SI" sz="3200" dirty="0" smtClean="0"/>
              <a:t> is </a:t>
            </a:r>
            <a:r>
              <a:rPr lang="sl-SI" sz="3200" dirty="0" err="1" smtClean="0"/>
              <a:t>difrently</a:t>
            </a:r>
            <a:r>
              <a:rPr lang="sl-SI" sz="3200" dirty="0" smtClean="0"/>
              <a:t> </a:t>
            </a:r>
            <a:r>
              <a:rPr lang="sl-SI" sz="3200" dirty="0" err="1" smtClean="0"/>
              <a:t>named</a:t>
            </a:r>
            <a:r>
              <a:rPr lang="sl-SI" sz="3200" dirty="0" smtClean="0"/>
              <a:t> Zdravljica. It </a:t>
            </a:r>
            <a:r>
              <a:rPr lang="sl-SI" sz="3200" dirty="0" err="1" smtClean="0"/>
              <a:t>was</a:t>
            </a:r>
            <a:r>
              <a:rPr lang="sl-SI" sz="3200" dirty="0" smtClean="0"/>
              <a:t> </a:t>
            </a:r>
            <a:r>
              <a:rPr lang="sl-SI" sz="3200" dirty="0" err="1" smtClean="0"/>
              <a:t>crafted</a:t>
            </a:r>
            <a:r>
              <a:rPr lang="sl-SI" sz="3200" dirty="0" smtClean="0"/>
              <a:t> </a:t>
            </a:r>
            <a:r>
              <a:rPr lang="sl-SI" sz="3200" dirty="0" err="1" smtClean="0"/>
              <a:t>by</a:t>
            </a:r>
            <a:r>
              <a:rPr lang="sl-SI" sz="3200" dirty="0" smtClean="0"/>
              <a:t> France </a:t>
            </a:r>
            <a:r>
              <a:rPr lang="sl-SI" sz="3200" dirty="0"/>
              <a:t>P</a:t>
            </a:r>
            <a:r>
              <a:rPr lang="sl-SI" sz="3200" dirty="0" smtClean="0"/>
              <a:t>rešeren (1800-1849) on </a:t>
            </a:r>
            <a:r>
              <a:rPr lang="sl-SI" sz="3200" dirty="0" err="1" smtClean="0"/>
              <a:t>the</a:t>
            </a:r>
            <a:r>
              <a:rPr lang="sl-SI" sz="3200" dirty="0" smtClean="0"/>
              <a:t> November 1844. </a:t>
            </a:r>
            <a:r>
              <a:rPr lang="sl-SI" sz="3200" dirty="0" err="1"/>
              <a:t>A</a:t>
            </a:r>
            <a:r>
              <a:rPr lang="sl-SI" sz="3200" dirty="0" err="1" smtClean="0"/>
              <a:t>fter</a:t>
            </a:r>
            <a:r>
              <a:rPr lang="sl-SI" sz="3200" dirty="0" smtClean="0"/>
              <a:t> 6</a:t>
            </a:r>
            <a:r>
              <a:rPr lang="sl-SI" sz="3200" baseline="30000" dirty="0" smtClean="0"/>
              <a:t>th</a:t>
            </a:r>
            <a:r>
              <a:rPr lang="sl-SI" sz="3200" dirty="0" smtClean="0"/>
              <a:t> part </a:t>
            </a:r>
            <a:r>
              <a:rPr lang="sl-SI" sz="3200" dirty="0" err="1" smtClean="0"/>
              <a:t>of</a:t>
            </a:r>
            <a:r>
              <a:rPr lang="sl-SI" sz="3200" dirty="0" smtClean="0"/>
              <a:t> </a:t>
            </a:r>
            <a:r>
              <a:rPr lang="sl-SI" sz="3200" dirty="0" err="1" smtClean="0"/>
              <a:t>constitution</a:t>
            </a:r>
            <a:r>
              <a:rPr lang="sl-SI" sz="3200" dirty="0" smtClean="0"/>
              <a:t>  Zdravljica is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text</a:t>
            </a:r>
            <a:r>
              <a:rPr lang="sl-SI" sz="3200" dirty="0" smtClean="0"/>
              <a:t> </a:t>
            </a:r>
            <a:r>
              <a:rPr lang="sl-SI" sz="3200" dirty="0" err="1" smtClean="0"/>
              <a:t>of</a:t>
            </a:r>
            <a:r>
              <a:rPr lang="sl-SI" sz="3200" dirty="0" smtClean="0"/>
              <a:t> </a:t>
            </a:r>
            <a:r>
              <a:rPr lang="sl-SI" sz="3200" dirty="0" err="1" smtClean="0"/>
              <a:t>anthem</a:t>
            </a:r>
            <a:r>
              <a:rPr lang="sl-SI" sz="3200" dirty="0" smtClean="0"/>
              <a:t> </a:t>
            </a:r>
            <a:r>
              <a:rPr lang="sl-SI" sz="3200" dirty="0" err="1" smtClean="0"/>
              <a:t>of</a:t>
            </a:r>
            <a:r>
              <a:rPr lang="sl-SI" sz="3200" dirty="0" smtClean="0"/>
              <a:t> Republika </a:t>
            </a:r>
            <a:r>
              <a:rPr lang="sl-SI" sz="3200" dirty="0" err="1" smtClean="0"/>
              <a:t>Slovenia</a:t>
            </a:r>
            <a:r>
              <a:rPr lang="sl-SI" sz="3200" dirty="0" smtClean="0"/>
              <a:t>. </a:t>
            </a:r>
            <a:r>
              <a:rPr lang="sl-SI" sz="3200" dirty="0" err="1" smtClean="0"/>
              <a:t>Melody</a:t>
            </a:r>
            <a:r>
              <a:rPr lang="sl-SI" sz="3200" dirty="0" smtClean="0"/>
              <a:t> is </a:t>
            </a:r>
            <a:r>
              <a:rPr lang="sl-SI" sz="3200" dirty="0" err="1" smtClean="0"/>
              <a:t>from</a:t>
            </a:r>
            <a:r>
              <a:rPr lang="sl-SI" sz="3200" dirty="0" smtClean="0"/>
              <a:t> </a:t>
            </a:r>
            <a:r>
              <a:rPr lang="sl-SI" sz="3200" dirty="0" err="1" smtClean="0"/>
              <a:t>eponyomus</a:t>
            </a:r>
            <a:r>
              <a:rPr lang="sl-SI" sz="3200" dirty="0" smtClean="0"/>
              <a:t> </a:t>
            </a:r>
            <a:r>
              <a:rPr lang="sl-SI" sz="3200" dirty="0" err="1" smtClean="0"/>
              <a:t>choral</a:t>
            </a:r>
            <a:r>
              <a:rPr lang="sl-SI" sz="3200" dirty="0" smtClean="0"/>
              <a:t> </a:t>
            </a:r>
            <a:r>
              <a:rPr lang="sl-SI" sz="3200" dirty="0" err="1" smtClean="0"/>
              <a:t>music</a:t>
            </a:r>
            <a:r>
              <a:rPr lang="sl-SI" sz="3200" dirty="0" smtClean="0"/>
              <a:t> </a:t>
            </a:r>
            <a:r>
              <a:rPr lang="sl-SI" sz="3200" dirty="0" err="1" smtClean="0"/>
              <a:t>from</a:t>
            </a:r>
            <a:r>
              <a:rPr lang="sl-SI" sz="3200" dirty="0" smtClean="0"/>
              <a:t> </a:t>
            </a:r>
            <a:r>
              <a:rPr lang="sl-SI" sz="3200" dirty="0" err="1" smtClean="0"/>
              <a:t>composer</a:t>
            </a:r>
            <a:r>
              <a:rPr lang="sl-SI" sz="3200" dirty="0" smtClean="0"/>
              <a:t>  </a:t>
            </a:r>
            <a:r>
              <a:rPr lang="sl-SI" sz="3200" dirty="0"/>
              <a:t>S</a:t>
            </a:r>
            <a:r>
              <a:rPr lang="sl-SI" sz="3200" dirty="0" smtClean="0"/>
              <a:t>tanko Premrl (1880-1965). Zdravljica </a:t>
            </a:r>
            <a:r>
              <a:rPr lang="sl-SI" sz="3200" dirty="0" err="1" smtClean="0"/>
              <a:t>became</a:t>
            </a:r>
            <a:r>
              <a:rPr lang="sl-SI" sz="3200" dirty="0" smtClean="0"/>
              <a:t> </a:t>
            </a:r>
            <a:r>
              <a:rPr lang="sl-SI" sz="3200" dirty="0" err="1" smtClean="0"/>
              <a:t>Slovenian</a:t>
            </a:r>
            <a:r>
              <a:rPr lang="sl-SI" sz="3200" dirty="0" smtClean="0"/>
              <a:t> </a:t>
            </a:r>
            <a:r>
              <a:rPr lang="sl-SI" sz="3200" dirty="0" err="1" smtClean="0"/>
              <a:t>anthem</a:t>
            </a:r>
            <a:r>
              <a:rPr lang="sl-SI" sz="3200" dirty="0" smtClean="0"/>
              <a:t> at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year</a:t>
            </a:r>
            <a:r>
              <a:rPr lang="sl-SI" sz="3200" dirty="0" smtClean="0"/>
              <a:t> 1989. </a:t>
            </a:r>
            <a:r>
              <a:rPr lang="sl-SI" sz="3200" dirty="0" err="1"/>
              <a:t>W</a:t>
            </a:r>
            <a:r>
              <a:rPr lang="sl-SI" sz="3200" dirty="0" err="1" smtClean="0"/>
              <a:t>e</a:t>
            </a:r>
            <a:r>
              <a:rPr lang="sl-SI" sz="3200" dirty="0" smtClean="0"/>
              <a:t> </a:t>
            </a:r>
            <a:r>
              <a:rPr lang="sl-SI" sz="3200" dirty="0" err="1" smtClean="0"/>
              <a:t>strict</a:t>
            </a:r>
            <a:r>
              <a:rPr lang="sl-SI" sz="3200" dirty="0"/>
              <a:t> </a:t>
            </a:r>
            <a:r>
              <a:rPr lang="sl-SI" sz="3200" dirty="0" smtClean="0"/>
              <a:t>7</a:t>
            </a:r>
            <a:r>
              <a:rPr lang="sl-SI" sz="3200" baseline="30000" dirty="0" smtClean="0"/>
              <a:t>th</a:t>
            </a:r>
            <a:r>
              <a:rPr lang="sl-SI" sz="3200" dirty="0" smtClean="0"/>
              <a:t> </a:t>
            </a:r>
            <a:r>
              <a:rPr lang="sl-SI" sz="3200" dirty="0" err="1" smtClean="0"/>
              <a:t>stanza</a:t>
            </a:r>
            <a:r>
              <a:rPr lang="sl-SI" sz="3200" dirty="0" smtClean="0"/>
              <a:t> </a:t>
            </a:r>
            <a:r>
              <a:rPr lang="sl-SI" sz="3200" dirty="0" err="1" smtClean="0"/>
              <a:t>of</a:t>
            </a:r>
            <a:r>
              <a:rPr lang="sl-SI" sz="3200" dirty="0" smtClean="0"/>
              <a:t> Zdravljica.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2969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Zdravljica or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/>
              <a:t>S</a:t>
            </a:r>
            <a:r>
              <a:rPr lang="sl-SI" dirty="0" err="1" smtClean="0"/>
              <a:t>lovenian</a:t>
            </a:r>
            <a:r>
              <a:rPr lang="sl-SI" dirty="0" smtClean="0"/>
              <a:t> </a:t>
            </a:r>
            <a:r>
              <a:rPr lang="sl-SI" dirty="0" err="1" smtClean="0"/>
              <a:t>anthem</a:t>
            </a:r>
            <a:r>
              <a:rPr lang="sl-SI" dirty="0" smtClean="0"/>
              <a:t> </a:t>
            </a:r>
            <a:r>
              <a:rPr lang="sl-SI" dirty="0" err="1" smtClean="0"/>
              <a:t>goes</a:t>
            </a:r>
            <a:r>
              <a:rPr lang="sl-SI" dirty="0" smtClean="0"/>
              <a:t> like </a:t>
            </a:r>
            <a:r>
              <a:rPr lang="sl-SI" dirty="0" err="1" smtClean="0"/>
              <a:t>that</a:t>
            </a:r>
            <a:r>
              <a:rPr lang="sl-SI" dirty="0"/>
              <a:t>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sz="3200" dirty="0" smtClean="0"/>
          </a:p>
          <a:p>
            <a:pPr marL="0" indent="0" algn="ctr">
              <a:buNone/>
            </a:pPr>
            <a:r>
              <a:rPr lang="sl-SI" sz="3200" dirty="0" smtClean="0"/>
              <a:t>Žive naj vsi narodi,</a:t>
            </a:r>
          </a:p>
          <a:p>
            <a:pPr marL="0" indent="0" algn="ctr">
              <a:buNone/>
            </a:pPr>
            <a:r>
              <a:rPr lang="sl-SI" sz="3200" dirty="0" smtClean="0"/>
              <a:t>ki hrepene dočakat' dan,</a:t>
            </a:r>
          </a:p>
          <a:p>
            <a:pPr marL="0" indent="0" algn="ctr">
              <a:buNone/>
            </a:pPr>
            <a:r>
              <a:rPr lang="sl-SI" sz="3200" dirty="0" smtClean="0"/>
              <a:t>da koder sonce hodi,</a:t>
            </a:r>
          </a:p>
          <a:p>
            <a:pPr marL="0" indent="0" algn="ctr">
              <a:buNone/>
            </a:pPr>
            <a:r>
              <a:rPr lang="sl-SI" sz="3200" dirty="0" smtClean="0"/>
              <a:t>prepir iz sveta bo pregnan,</a:t>
            </a:r>
          </a:p>
          <a:p>
            <a:pPr marL="0" indent="0" algn="ctr">
              <a:buNone/>
            </a:pPr>
            <a:r>
              <a:rPr lang="sl-SI" sz="3200" dirty="0" smtClean="0"/>
              <a:t>da rojak</a:t>
            </a:r>
          </a:p>
          <a:p>
            <a:pPr marL="0" indent="0" algn="ctr">
              <a:buNone/>
            </a:pPr>
            <a:r>
              <a:rPr lang="sl-SI" sz="3200" dirty="0" smtClean="0"/>
              <a:t>prost bo vsak,</a:t>
            </a:r>
          </a:p>
          <a:p>
            <a:pPr marL="0" indent="0" algn="ctr">
              <a:buNone/>
            </a:pPr>
            <a:r>
              <a:rPr lang="sl-SI" sz="3200" dirty="0" smtClean="0"/>
              <a:t>ne vrag, le sosed bo mejak!</a:t>
            </a:r>
            <a:r>
              <a:rPr lang="sl-SI" dirty="0" smtClean="0"/>
              <a:t> 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945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This</a:t>
            </a:r>
            <a:r>
              <a:rPr lang="sl-SI" dirty="0" smtClean="0"/>
              <a:t> is </a:t>
            </a:r>
            <a:r>
              <a:rPr lang="sl-SI" dirty="0" err="1" smtClean="0"/>
              <a:t>how</a:t>
            </a:r>
            <a:r>
              <a:rPr lang="sl-SI" dirty="0" smtClean="0"/>
              <a:t> it </a:t>
            </a:r>
            <a:r>
              <a:rPr lang="sl-SI" dirty="0" err="1" smtClean="0"/>
              <a:t>looks</a:t>
            </a:r>
            <a:r>
              <a:rPr lang="sl-SI" dirty="0" smtClean="0"/>
              <a:t> </a:t>
            </a:r>
            <a:r>
              <a:rPr lang="sl-SI" dirty="0" err="1" smtClean="0"/>
              <a:t>writen</a:t>
            </a:r>
            <a:r>
              <a:rPr lang="sl-SI" dirty="0" smtClean="0"/>
              <a:t> </a:t>
            </a:r>
            <a:r>
              <a:rPr lang="sl-SI" dirty="0" err="1" smtClean="0"/>
              <a:t>down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hand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88" y="1600200"/>
            <a:ext cx="6706823" cy="4873625"/>
          </a:xfrm>
        </p:spPr>
      </p:pic>
    </p:spTree>
    <p:extLst>
      <p:ext uri="{BB962C8B-B14F-4D97-AF65-F5344CB8AC3E}">
        <p14:creationId xmlns:p14="http://schemas.microsoft.com/office/powerpoint/2010/main" val="410810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France Prešeren(1800-1849)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2" y="2132856"/>
            <a:ext cx="2765971" cy="349127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34" y="1556792"/>
            <a:ext cx="2718156" cy="40324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6" y="1556792"/>
            <a:ext cx="2678558" cy="41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Stanko premrl (1880-1965)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0191"/>
            <a:ext cx="3960440" cy="49305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37623"/>
            <a:ext cx="3227928" cy="51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1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This</a:t>
            </a:r>
            <a:r>
              <a:rPr lang="sl-SI" dirty="0" smtClean="0"/>
              <a:t> is </a:t>
            </a:r>
            <a:r>
              <a:rPr lang="sl-SI" dirty="0" err="1" smtClean="0"/>
              <a:t>how</a:t>
            </a:r>
            <a:r>
              <a:rPr lang="sl-SI" dirty="0" smtClean="0"/>
              <a:t> it </a:t>
            </a:r>
            <a:r>
              <a:rPr lang="sl-SI" dirty="0" err="1" smtClean="0"/>
              <a:t>goes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 smtClean="0"/>
              <a:t>Watch</a:t>
            </a:r>
            <a:r>
              <a:rPr lang="sl-SI" dirty="0" smtClean="0"/>
              <a:t> </a:t>
            </a:r>
            <a:r>
              <a:rPr lang="sl-SI" dirty="0" err="1" smtClean="0"/>
              <a:t>youtube</a:t>
            </a:r>
            <a:r>
              <a:rPr lang="sl-SI" dirty="0" smtClean="0"/>
              <a:t> video…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www.youtube.com/watch?v=Zc7aLyhZ94c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8842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atention</a:t>
            </a:r>
            <a:r>
              <a:rPr lang="sl-SI" dirty="0" smtClean="0"/>
              <a:t>!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8" y="1773872"/>
            <a:ext cx="6762404" cy="4526280"/>
          </a:xfrm>
        </p:spPr>
      </p:pic>
    </p:spTree>
    <p:extLst>
      <p:ext uri="{BB962C8B-B14F-4D97-AF65-F5344CB8AC3E}">
        <p14:creationId xmlns:p14="http://schemas.microsoft.com/office/powerpoint/2010/main" val="93967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155</Words>
  <Application>Microsoft Office PowerPoint</Application>
  <PresentationFormat>Diaprojekcija na zaslonu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Altana</vt:lpstr>
      <vt:lpstr>Slovenian anthem </vt:lpstr>
      <vt:lpstr>Zdravljica</vt:lpstr>
      <vt:lpstr>Zdravljica or the Slovenian anthem goes like that:</vt:lpstr>
      <vt:lpstr>This is how it looks writen down by hand:</vt:lpstr>
      <vt:lpstr>France Prešeren(1800-1849)</vt:lpstr>
      <vt:lpstr>Stanko premrl (1880-1965)</vt:lpstr>
      <vt:lpstr>This is how it goes:</vt:lpstr>
      <vt:lpstr>Thank you for atention!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Slovenian anthem</dc:title>
  <dc:creator>Kaja</dc:creator>
  <cp:lastModifiedBy>Kaja</cp:lastModifiedBy>
  <cp:revision>12</cp:revision>
  <dcterms:created xsi:type="dcterms:W3CDTF">2015-11-22T17:16:23Z</dcterms:created>
  <dcterms:modified xsi:type="dcterms:W3CDTF">2015-11-22T18:55:59Z</dcterms:modified>
</cp:coreProperties>
</file>