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8" r:id="rId12"/>
    <p:sldId id="269" r:id="rId13"/>
    <p:sldId id="26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00"/>
  </p:normalViewPr>
  <p:slideViewPr>
    <p:cSldViewPr snapToGrid="0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sr-Latn-R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A3F7A5-4B99-4E80-8E04-3778452FE8C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609771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hr-HR" altLang="sr-Latn-RS" noProof="0" smtClean="0"/>
              <a:t>Uredite stil naslova matrice</a:t>
            </a:r>
            <a:endParaRPr lang="en-US" altLang="sr-Latn-RS" noProof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hr-HR" altLang="sr-Latn-RS" noProof="0" smtClean="0"/>
              <a:t>Uredite stil podnaslova matrice</a:t>
            </a:r>
            <a:endParaRPr lang="en-US" altLang="sr-Latn-RS" noProof="0" smtClean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6891A0-0A3B-4F5D-9F19-3F360A93C4A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6904-5466-470B-8D0C-9CD015C426D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54964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2D2CB-F1C3-4A69-A1C6-00BE888B832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88531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D81D30-4D51-463F-A978-711BBFCFB81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2860-65DA-49A1-95A1-E48E19F6127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590749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9DDDA-F641-4D8D-A7DF-DEEC7EE4D1B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02438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64E3D-C1F7-45A7-BDE8-D1C84E252B9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8322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1D85D-2339-498D-BBB4-28E0D0BDB5C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07961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F384-8A30-4C51-A55B-177D382B3FB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017763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D83D1-4923-420F-9BF9-5F466E99EF1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747855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982B2-9710-435A-A859-C88DD2A8891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20617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EF92E-7877-4258-8FE6-08A66EC61FC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84858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9FAFB-4C99-458E-9A66-0F1FA82000F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89969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D99E3-E5BB-487B-A31F-D66F86576BA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599691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E098-30ED-40B7-841A-894A69FFF05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45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85E9D-8368-47AE-BE46-7D15C0B598A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99553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93E94-9C3B-4337-9FC6-58E4B9AD7BC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54528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C796E-3277-41A2-9F9A-0377E18869A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68340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E5C3D-36AB-4CE7-B25F-2996F122DF0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12219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C4053-AB9B-475C-95A2-E5D401BFBC5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82602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47D40-AD9F-4FF3-8A38-5F5F1C46943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53685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27894-BEBF-4A8C-BF8F-A39992140DE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2877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  <a:endParaRPr lang="en-US" altLang="sr-Latn-R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0F97FE-D142-4135-89BB-DF6601EF231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r-Latn-R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r-Latn-R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715358-F7DF-46DF-BFD0-CEB3ADF5800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8288" y="2040272"/>
            <a:ext cx="8082074" cy="1470025"/>
          </a:xfrm>
        </p:spPr>
        <p:txBody>
          <a:bodyPr/>
          <a:lstStyle/>
          <a:p>
            <a:pPr algn="ctr"/>
            <a:r>
              <a:rPr lang="sr-Latn-RS" altLang="sr-Latn-RS" sz="5500" b="1" dirty="0" err="1" smtClean="0"/>
              <a:t>Day</a:t>
            </a:r>
            <a:r>
              <a:rPr lang="sr-Latn-RS" altLang="sr-Latn-RS" sz="5500" b="1" dirty="0" smtClean="0"/>
              <a:t> </a:t>
            </a:r>
            <a:r>
              <a:rPr lang="sr-Latn-RS" altLang="sr-Latn-RS" sz="5500" b="1" dirty="0" err="1" smtClean="0"/>
              <a:t>of</a:t>
            </a:r>
            <a:r>
              <a:rPr lang="sr-Latn-RS" altLang="sr-Latn-RS" sz="5500" b="1" dirty="0" smtClean="0"/>
              <a:t> </a:t>
            </a:r>
            <a:r>
              <a:rPr lang="sr-Latn-RS" altLang="sr-Latn-RS" sz="5500" b="1" dirty="0" err="1" smtClean="0"/>
              <a:t>Europe</a:t>
            </a:r>
            <a:r>
              <a:rPr lang="sr-Latn-RS" altLang="sr-Latn-RS" sz="5500" b="1" dirty="0" smtClean="0"/>
              <a:t> – 9. </a:t>
            </a:r>
            <a:r>
              <a:rPr lang="sr-Latn-RS" altLang="sr-Latn-RS" sz="5500" b="1" dirty="0" err="1" smtClean="0"/>
              <a:t>may</a:t>
            </a:r>
            <a:r>
              <a:rPr lang="sr-Latn-RS" altLang="sr-Latn-RS" sz="5500" b="1" dirty="0" smtClean="0"/>
              <a:t> </a:t>
            </a:r>
            <a:endParaRPr lang="sr-Latn-RS" altLang="sr-Latn-RS" sz="5500" b="1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4208172"/>
            <a:ext cx="5057412" cy="1752600"/>
          </a:xfrm>
        </p:spPr>
        <p:txBody>
          <a:bodyPr/>
          <a:lstStyle/>
          <a:p>
            <a:pPr algn="ctr"/>
            <a:r>
              <a:rPr lang="sr-Latn-RS" altLang="sr-Latn-RS" dirty="0" smtClean="0"/>
              <a:t>Ekonomska škola Braća Radić Đakovo, Croatia</a:t>
            </a:r>
            <a:endParaRPr lang="sr-Latn-RS" alt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ORISNIK\AppData\Local\Temp\Rar$DIa0.397\20180427_08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137" y="3008534"/>
            <a:ext cx="4659983" cy="26212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914082"/>
          </a:xfrm>
        </p:spPr>
        <p:txBody>
          <a:bodyPr/>
          <a:lstStyle/>
          <a:p>
            <a:r>
              <a:rPr lang="hr-HR" dirty="0" err="1" smtClean="0"/>
              <a:t>Encouraging</a:t>
            </a:r>
            <a:r>
              <a:rPr lang="hr-HR" dirty="0" smtClean="0"/>
              <a:t> </a:t>
            </a:r>
            <a:r>
              <a:rPr lang="hr-HR" dirty="0" err="1" smtClean="0"/>
              <a:t>social</a:t>
            </a:r>
            <a:r>
              <a:rPr lang="hr-HR" dirty="0" smtClean="0"/>
              <a:t> </a:t>
            </a:r>
            <a:r>
              <a:rPr lang="hr-HR" dirty="0" err="1" smtClean="0"/>
              <a:t>comitment</a:t>
            </a:r>
            <a:endParaRPr lang="hr-HR" dirty="0"/>
          </a:p>
        </p:txBody>
      </p:sp>
      <p:pic>
        <p:nvPicPr>
          <p:cNvPr id="5123" name="Picture 3" descr="C:\Users\KORISNIK\AppData\Local\Temp\Rar$DIa0.761\20180426_09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0564"/>
            <a:ext cx="4676503" cy="2630533"/>
          </a:xfrm>
          <a:prstGeom prst="rect">
            <a:avLst/>
          </a:prstGeom>
          <a:noFill/>
        </p:spPr>
      </p:pic>
      <p:pic>
        <p:nvPicPr>
          <p:cNvPr id="5126" name="Picture 6" descr="C:\Users\KORISNIK\AppData\Local\Temp\Rar$DIa0.827\20180427_111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" y="4070712"/>
            <a:ext cx="3918856" cy="2204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Mobility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Europe – </a:t>
            </a:r>
            <a:r>
              <a:rPr lang="hr-HR" dirty="0" err="1" smtClean="0"/>
              <a:t>what</a:t>
            </a:r>
            <a:r>
              <a:rPr lang="hr-HR" dirty="0" smtClean="0"/>
              <a:t> </a:t>
            </a:r>
            <a:r>
              <a:rPr lang="hr-HR" dirty="0" err="1" smtClean="0"/>
              <a:t>fantastic</a:t>
            </a:r>
            <a:r>
              <a:rPr lang="hr-HR" dirty="0" smtClean="0"/>
              <a:t> </a:t>
            </a:r>
            <a:r>
              <a:rPr lang="hr-HR" dirty="0" err="1" smtClean="0"/>
              <a:t>experience</a:t>
            </a:r>
            <a:endParaRPr lang="hr-HR" dirty="0"/>
          </a:p>
        </p:txBody>
      </p:sp>
      <p:pic>
        <p:nvPicPr>
          <p:cNvPr id="2050" name="Picture 2" descr="C:\Users\KORISNIK\Desktop\slovaci\9a84976f610118853f186c0164fe0a30.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5348" y="3801292"/>
            <a:ext cx="4075611" cy="3056708"/>
          </a:xfrm>
          <a:prstGeom prst="rect">
            <a:avLst/>
          </a:prstGeom>
          <a:noFill/>
        </p:spPr>
      </p:pic>
      <p:pic>
        <p:nvPicPr>
          <p:cNvPr id="2052" name="Picture 4" descr="C:\Users\KORISNIK\Desktop\slovaci\Anco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513" y="904602"/>
            <a:ext cx="2593487" cy="3860074"/>
          </a:xfrm>
          <a:prstGeom prst="rect">
            <a:avLst/>
          </a:prstGeom>
          <a:noFill/>
        </p:spPr>
      </p:pic>
      <p:pic>
        <p:nvPicPr>
          <p:cNvPr id="2051" name="Picture 3" descr="C:\Users\KORISNIK\Desktop\slovaci\Certif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0042047">
            <a:off x="432025" y="1955496"/>
            <a:ext cx="3799165" cy="2849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Entrepreneurial</a:t>
            </a:r>
            <a:r>
              <a:rPr lang="hr-HR" dirty="0" smtClean="0"/>
              <a:t> </a:t>
            </a:r>
            <a:r>
              <a:rPr lang="hr-HR" dirty="0" err="1" smtClean="0"/>
              <a:t>young</a:t>
            </a:r>
            <a:r>
              <a:rPr lang="hr-HR" dirty="0" smtClean="0"/>
              <a:t> </a:t>
            </a:r>
            <a:r>
              <a:rPr lang="hr-HR" dirty="0" err="1" smtClean="0"/>
              <a:t>citizens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modern</a:t>
            </a:r>
            <a:r>
              <a:rPr lang="hr-HR" dirty="0" smtClean="0"/>
              <a:t> Europe</a:t>
            </a:r>
            <a:endParaRPr lang="hr-HR" dirty="0"/>
          </a:p>
        </p:txBody>
      </p:sp>
      <p:pic>
        <p:nvPicPr>
          <p:cNvPr id="3078" name="Picture 6" descr="C:\Users\KORISNIK\Desktop\slovaci\social inclusion\Đakovo studeni\SLIKE AMADEA\New folder\New folder\IMG-20181119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1769" y="4088674"/>
            <a:ext cx="3692435" cy="2769326"/>
          </a:xfrm>
          <a:prstGeom prst="rect">
            <a:avLst/>
          </a:prstGeom>
          <a:noFill/>
        </p:spPr>
      </p:pic>
      <p:pic>
        <p:nvPicPr>
          <p:cNvPr id="3077" name="Picture 5" descr="C:\Users\KORISNIK\Desktop\slovaci\social inclusion\Đakovo studeni\SLIKE AMADEA\New folder\New folder\IMG_20181122_105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342356">
            <a:off x="4519748" y="1416276"/>
            <a:ext cx="3876283" cy="2907212"/>
          </a:xfrm>
          <a:prstGeom prst="rect">
            <a:avLst/>
          </a:prstGeom>
          <a:noFill/>
        </p:spPr>
      </p:pic>
      <p:pic>
        <p:nvPicPr>
          <p:cNvPr id="3076" name="Picture 4" descr="C:\Users\KORISNIK\Desktop\slovaci\social inclusion\Đakovo studeni\SLIKE AMADEA\New folder\New folder\IMG_20181122_081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068" y="1358537"/>
            <a:ext cx="4075611" cy="3056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RS" altLang="sr-Latn-R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altLang="sr-Latn-RS" sz="2800" dirty="0" smtClean="0"/>
              <a:t>We </a:t>
            </a:r>
            <a:r>
              <a:rPr lang="sr-Latn-RS" altLang="sr-Latn-RS" sz="2800" dirty="0" err="1" smtClean="0"/>
              <a:t>marked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that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day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during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school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activities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and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presentations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about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our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projects</a:t>
            </a:r>
            <a:r>
              <a:rPr lang="sr-Latn-RS" altLang="sr-Latn-RS" sz="2800" dirty="0" smtClean="0"/>
              <a:t> on </a:t>
            </a:r>
            <a:r>
              <a:rPr lang="sr-Latn-RS" altLang="sr-Latn-RS" sz="2800" dirty="0" err="1" smtClean="0"/>
              <a:t>international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level</a:t>
            </a:r>
            <a:r>
              <a:rPr lang="sr-Latn-RS" altLang="sr-Latn-RS" sz="2800" dirty="0" smtClean="0"/>
              <a:t>. </a:t>
            </a:r>
          </a:p>
          <a:p>
            <a:pPr marL="0" indent="0">
              <a:buNone/>
            </a:pPr>
            <a:endParaRPr lang="sr-Latn-RS" altLang="sr-Latn-RS" sz="2800" dirty="0" smtClean="0"/>
          </a:p>
          <a:p>
            <a:pPr marL="0" indent="0">
              <a:buNone/>
            </a:pPr>
            <a:r>
              <a:rPr lang="sr-Latn-RS" altLang="sr-Latn-RS" sz="2800" dirty="0" err="1" smtClean="0"/>
              <a:t>Step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by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step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our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school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takes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European</a:t>
            </a:r>
            <a:r>
              <a:rPr lang="sr-Latn-RS" altLang="sr-Latn-RS" sz="2800" dirty="0" smtClean="0"/>
              <a:t> </a:t>
            </a:r>
            <a:r>
              <a:rPr lang="sr-Latn-RS" altLang="sr-Latn-RS" sz="2800" dirty="0" err="1" smtClean="0"/>
              <a:t>dimension</a:t>
            </a:r>
            <a:r>
              <a:rPr lang="sr-Latn-RS" altLang="sr-Latn-RS" sz="2800" dirty="0" smtClean="0"/>
              <a:t>.</a:t>
            </a:r>
            <a:endParaRPr lang="sr-Latn-RS" altLang="sr-Latn-RS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16189">
            <a:off x="-204290" y="404740"/>
            <a:ext cx="4278854" cy="122161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6479" y="4470845"/>
            <a:ext cx="2155667" cy="22454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01078" y="2284971"/>
            <a:ext cx="7313612" cy="1470025"/>
          </a:xfrm>
        </p:spPr>
        <p:txBody>
          <a:bodyPr/>
          <a:lstStyle/>
          <a:p>
            <a:r>
              <a:rPr lang="sr-Latn-RS" altLang="sr-Latn-RS" sz="6600" dirty="0" err="1" smtClean="0"/>
              <a:t>Our</a:t>
            </a:r>
            <a:r>
              <a:rPr lang="sr-Latn-RS" altLang="sr-Latn-RS" sz="6600" dirty="0" smtClean="0"/>
              <a:t> </a:t>
            </a:r>
            <a:r>
              <a:rPr lang="sr-Latn-RS" altLang="sr-Latn-RS" sz="6600" dirty="0" err="1" smtClean="0"/>
              <a:t>projects</a:t>
            </a:r>
            <a:r>
              <a:rPr lang="sr-Latn-RS" altLang="sr-Latn-RS" sz="6600" dirty="0" smtClean="0"/>
              <a:t>.. </a:t>
            </a:r>
            <a:endParaRPr lang="sr-Latn-RS" altLang="sr-Latn-RS" sz="6600" dirty="0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r-Latn-RS" altLang="sr-Latn-R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7892" y="3847486"/>
            <a:ext cx="6395114" cy="2638566"/>
          </a:xfrm>
          <a:prstGeom prst="rect">
            <a:avLst/>
          </a:prstGeom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sr-Latn-RS" dirty="0" smtClean="0"/>
              <a:t>SHOOT IT!</a:t>
            </a:r>
            <a:endParaRPr lang="sr-Latn-RS" altLang="sr-Latn-R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2279">
            <a:off x="3732052" y="367413"/>
            <a:ext cx="4931887" cy="32155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62187">
            <a:off x="11089" y="4030605"/>
            <a:ext cx="3752725" cy="27624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2615190_1661485180782460_257117009327697097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920" y="1693849"/>
            <a:ext cx="4174118" cy="2729475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31202"/>
          </a:xfrm>
        </p:spPr>
        <p:txBody>
          <a:bodyPr/>
          <a:lstStyle/>
          <a:p>
            <a:pPr algn="ctr"/>
            <a:r>
              <a:rPr lang="hr-HR" dirty="0" err="1" smtClean="0"/>
              <a:t>Working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Europe, </a:t>
            </a:r>
            <a:r>
              <a:rPr lang="hr-HR" dirty="0" err="1" smtClean="0"/>
              <a:t>skills</a:t>
            </a:r>
            <a:r>
              <a:rPr lang="hr-HR" dirty="0" smtClean="0"/>
              <a:t> for </a:t>
            </a:r>
            <a:r>
              <a:rPr lang="hr-HR" dirty="0" err="1" smtClean="0"/>
              <a:t>success</a:t>
            </a:r>
            <a:endParaRPr lang="hr-HR" dirty="0"/>
          </a:p>
        </p:txBody>
      </p:sp>
      <p:pic>
        <p:nvPicPr>
          <p:cNvPr id="5" name="Slika 4" descr="20160229_09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1872" y="4880610"/>
            <a:ext cx="3515360" cy="1977390"/>
          </a:xfrm>
          <a:prstGeom prst="rect">
            <a:avLst/>
          </a:prstGeom>
        </p:spPr>
      </p:pic>
      <p:pic>
        <p:nvPicPr>
          <p:cNvPr id="6" name="Slika 5" descr="20160302_103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2606" y="2037806"/>
            <a:ext cx="4261394" cy="23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70391"/>
          </a:xfrm>
        </p:spPr>
        <p:txBody>
          <a:bodyPr/>
          <a:lstStyle/>
          <a:p>
            <a:r>
              <a:rPr lang="hr-HR" dirty="0" err="1" smtClean="0"/>
              <a:t>Let’s</a:t>
            </a:r>
            <a:r>
              <a:rPr lang="hr-HR" dirty="0" smtClean="0"/>
              <a:t> make </a:t>
            </a:r>
            <a:r>
              <a:rPr lang="hr-HR" dirty="0" err="1" smtClean="0"/>
              <a:t>friends</a:t>
            </a:r>
            <a:r>
              <a:rPr lang="hr-HR" dirty="0" smtClean="0"/>
              <a:t>! – student </a:t>
            </a:r>
            <a:r>
              <a:rPr lang="hr-HR" dirty="0" err="1" smtClean="0"/>
              <a:t>exchange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19273">
            <a:off x="434018" y="1660394"/>
            <a:ext cx="4177576" cy="23498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4503">
            <a:off x="3736894" y="1872241"/>
            <a:ext cx="5040569" cy="283532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934" y="4148198"/>
            <a:ext cx="4422274" cy="248752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141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718" y="4208731"/>
            <a:ext cx="4345001" cy="245492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887956"/>
          </a:xfrm>
        </p:spPr>
        <p:txBody>
          <a:bodyPr/>
          <a:lstStyle/>
          <a:p>
            <a:r>
              <a:rPr lang="hr-HR" dirty="0" smtClean="0"/>
              <a:t>IBRAVE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98787">
            <a:off x="-172207" y="1567797"/>
            <a:ext cx="4705610" cy="26469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6705">
            <a:off x="4094509" y="2097309"/>
            <a:ext cx="5128464" cy="28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23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6141130" cy="1143000"/>
          </a:xfrm>
        </p:spPr>
        <p:txBody>
          <a:bodyPr/>
          <a:lstStyle/>
          <a:p>
            <a:r>
              <a:rPr lang="hr-HR" dirty="0" err="1" smtClean="0"/>
              <a:t>Beyond</a:t>
            </a:r>
            <a:r>
              <a:rPr lang="hr-HR" dirty="0" smtClean="0"/>
              <a:t> </a:t>
            </a:r>
            <a:r>
              <a:rPr lang="hr-HR" dirty="0" err="1" smtClean="0"/>
              <a:t>stereotypes</a:t>
            </a:r>
            <a:r>
              <a:rPr lang="hr-HR" dirty="0" smtClean="0"/>
              <a:t> – </a:t>
            </a:r>
            <a:r>
              <a:rPr lang="hr-HR" dirty="0" err="1" smtClean="0"/>
              <a:t>women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labour</a:t>
            </a:r>
            <a:r>
              <a:rPr lang="hr-HR" dirty="0" smtClean="0"/>
              <a:t> </a:t>
            </a:r>
            <a:r>
              <a:rPr lang="hr-HR" dirty="0" err="1" smtClean="0"/>
              <a:t>market</a:t>
            </a:r>
            <a:endParaRPr lang="hr-HR" dirty="0"/>
          </a:p>
        </p:txBody>
      </p:sp>
      <p:pic>
        <p:nvPicPr>
          <p:cNvPr id="1027" name="Picture 3" descr="D:\Erasmus\2016\Poljska\Nova mapa (4)\18451773_1583516414991750_5285429953397093127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63816" y="4284617"/>
            <a:ext cx="4273006" cy="2403566"/>
          </a:xfrm>
          <a:prstGeom prst="rect">
            <a:avLst/>
          </a:prstGeom>
          <a:noFill/>
        </p:spPr>
      </p:pic>
      <p:pic>
        <p:nvPicPr>
          <p:cNvPr id="1028" name="Picture 4" descr="D:\Erasmus\2016\Poljska\Nova mapa (4)\18491648_1584506161559442_402813443276147900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464" y="313507"/>
            <a:ext cx="2476228" cy="4402183"/>
          </a:xfrm>
          <a:prstGeom prst="rect">
            <a:avLst/>
          </a:prstGeom>
          <a:noFill/>
        </p:spPr>
      </p:pic>
      <p:pic>
        <p:nvPicPr>
          <p:cNvPr id="1029" name="Picture 5" descr="D:\Erasmus\2016\Poljska\Nova mapa (4)\18518121_1585222784821113_6380654072271507335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765" y="1846760"/>
            <a:ext cx="4101738" cy="2307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966333"/>
          </a:xfrm>
        </p:spPr>
        <p:txBody>
          <a:bodyPr/>
          <a:lstStyle/>
          <a:p>
            <a:r>
              <a:rPr lang="hr-HR" dirty="0" err="1" smtClean="0"/>
              <a:t>Gender</a:t>
            </a:r>
            <a:r>
              <a:rPr lang="hr-HR" dirty="0" smtClean="0"/>
              <a:t> </a:t>
            </a:r>
            <a:r>
              <a:rPr lang="hr-HR" dirty="0" err="1" smtClean="0"/>
              <a:t>equality</a:t>
            </a:r>
            <a:r>
              <a:rPr lang="hr-HR" dirty="0" smtClean="0"/>
              <a:t> –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principle</a:t>
            </a:r>
            <a:r>
              <a:rPr lang="hr-HR" dirty="0" smtClean="0"/>
              <a:t> to </a:t>
            </a:r>
            <a:r>
              <a:rPr lang="hr-HR" dirty="0" err="1" smtClean="0"/>
              <a:t>empowerment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31793444_10214186981246369_3352480784962289664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69" y="2001543"/>
            <a:ext cx="4091038" cy="306968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5" name="Picture 3" descr="received_102141147153197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8983" y="888275"/>
            <a:ext cx="3675017" cy="27562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7" name="Picture 4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9758" y="4038873"/>
            <a:ext cx="1966232" cy="262318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Tema sustava Office">
  <a:themeElements>
    <a:clrScheme name="Tema sustava Office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61C7F2"/>
      </a:accent1>
      <a:accent2>
        <a:srgbClr val="C4B2FF"/>
      </a:accent2>
      <a:accent3>
        <a:srgbClr val="AAADCA"/>
      </a:accent3>
      <a:accent4>
        <a:srgbClr val="DADADA"/>
      </a:accent4>
      <a:accent5>
        <a:srgbClr val="B7E0F7"/>
      </a:accent5>
      <a:accent6>
        <a:srgbClr val="B1A1E7"/>
      </a:accent6>
      <a:hlink>
        <a:srgbClr val="B2CCFF"/>
      </a:hlink>
      <a:folHlink>
        <a:srgbClr val="F7D9FF"/>
      </a:folHlink>
    </a:clrScheme>
    <a:fontScheme name="Tema sustava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D99F2"/>
        </a:accent1>
        <a:accent2>
          <a:srgbClr val="6FB8F7"/>
        </a:accent2>
        <a:accent3>
          <a:srgbClr val="AAADCA"/>
        </a:accent3>
        <a:accent4>
          <a:srgbClr val="DADADA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1C7F2"/>
        </a:accent1>
        <a:accent2>
          <a:srgbClr val="C4B2FF"/>
        </a:accent2>
        <a:accent3>
          <a:srgbClr val="AAADCA"/>
        </a:accent3>
        <a:accent4>
          <a:srgbClr val="DADADA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F2AE79"/>
        </a:accent1>
        <a:accent2>
          <a:srgbClr val="8CB2FF"/>
        </a:accent2>
        <a:accent3>
          <a:srgbClr val="AAADCA"/>
        </a:accent3>
        <a:accent4>
          <a:srgbClr val="DADADA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B5DE6F"/>
        </a:accent1>
        <a:accent2>
          <a:srgbClr val="E6CF5C"/>
        </a:accent2>
        <a:accent3>
          <a:srgbClr val="AAADCA"/>
        </a:accent3>
        <a:accent4>
          <a:srgbClr val="DADADA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D99F2"/>
        </a:accent1>
        <a:accent2>
          <a:srgbClr val="6FB8F7"/>
        </a:accent2>
        <a:accent3>
          <a:srgbClr val="FFFFFF"/>
        </a:accent3>
        <a:accent4>
          <a:srgbClr val="000000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1C7F2"/>
        </a:accent1>
        <a:accent2>
          <a:srgbClr val="C4B2FF"/>
        </a:accent2>
        <a:accent3>
          <a:srgbClr val="FFFFFF"/>
        </a:accent3>
        <a:accent4>
          <a:srgbClr val="000000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E79"/>
        </a:accent1>
        <a:accent2>
          <a:srgbClr val="8CB2FF"/>
        </a:accent2>
        <a:accent3>
          <a:srgbClr val="FFFFFF"/>
        </a:accent3>
        <a:accent4>
          <a:srgbClr val="000000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5DE6F"/>
        </a:accent1>
        <a:accent2>
          <a:srgbClr val="E6CF5C"/>
        </a:accent2>
        <a:accent3>
          <a:srgbClr val="FFFFFF"/>
        </a:accent3>
        <a:accent4>
          <a:srgbClr val="000000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61C7F2"/>
      </a:accent1>
      <a:accent2>
        <a:srgbClr val="C4B2FF"/>
      </a:accent2>
      <a:accent3>
        <a:srgbClr val="AAADCA"/>
      </a:accent3>
      <a:accent4>
        <a:srgbClr val="DADADA"/>
      </a:accent4>
      <a:accent5>
        <a:srgbClr val="B7E0F7"/>
      </a:accent5>
      <a:accent6>
        <a:srgbClr val="B1A1E7"/>
      </a:accent6>
      <a:hlink>
        <a:srgbClr val="B2CCFF"/>
      </a:hlink>
      <a:folHlink>
        <a:srgbClr val="F7D9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D99F2"/>
        </a:accent1>
        <a:accent2>
          <a:srgbClr val="6FB8F7"/>
        </a:accent2>
        <a:accent3>
          <a:srgbClr val="AAADCA"/>
        </a:accent3>
        <a:accent4>
          <a:srgbClr val="DADADA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1C7F2"/>
        </a:accent1>
        <a:accent2>
          <a:srgbClr val="C4B2FF"/>
        </a:accent2>
        <a:accent3>
          <a:srgbClr val="AAADCA"/>
        </a:accent3>
        <a:accent4>
          <a:srgbClr val="DADADA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F2AE79"/>
        </a:accent1>
        <a:accent2>
          <a:srgbClr val="8CB2FF"/>
        </a:accent2>
        <a:accent3>
          <a:srgbClr val="AAADCA"/>
        </a:accent3>
        <a:accent4>
          <a:srgbClr val="DADADA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B5DE6F"/>
        </a:accent1>
        <a:accent2>
          <a:srgbClr val="E6CF5C"/>
        </a:accent2>
        <a:accent3>
          <a:srgbClr val="AAADCA"/>
        </a:accent3>
        <a:accent4>
          <a:srgbClr val="DADADA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D99F2"/>
        </a:accent1>
        <a:accent2>
          <a:srgbClr val="6FB8F7"/>
        </a:accent2>
        <a:accent3>
          <a:srgbClr val="FFFFFF"/>
        </a:accent3>
        <a:accent4>
          <a:srgbClr val="000000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1C7F2"/>
        </a:accent1>
        <a:accent2>
          <a:srgbClr val="C4B2FF"/>
        </a:accent2>
        <a:accent3>
          <a:srgbClr val="FFFFFF"/>
        </a:accent3>
        <a:accent4>
          <a:srgbClr val="000000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E79"/>
        </a:accent1>
        <a:accent2>
          <a:srgbClr val="8CB2FF"/>
        </a:accent2>
        <a:accent3>
          <a:srgbClr val="FFFFFF"/>
        </a:accent3>
        <a:accent4>
          <a:srgbClr val="000000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5DE6F"/>
        </a:accent1>
        <a:accent2>
          <a:srgbClr val="E6CF5C"/>
        </a:accent2>
        <a:accent3>
          <a:srgbClr val="FFFFFF"/>
        </a:accent3>
        <a:accent4>
          <a:srgbClr val="000000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ind_4153_slide</Template>
  <TotalTime>1135</TotalTime>
  <Words>90</Words>
  <Application>Microsoft Office PowerPoint</Application>
  <PresentationFormat>On-screen Show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Tema sustava Office</vt:lpstr>
      <vt:lpstr>1_Default Design</vt:lpstr>
      <vt:lpstr>Day of Europe – 9. may </vt:lpstr>
      <vt:lpstr>Slide 2</vt:lpstr>
      <vt:lpstr>Our projects.. </vt:lpstr>
      <vt:lpstr>SHOOT IT!</vt:lpstr>
      <vt:lpstr>Working in Europe, skills for success</vt:lpstr>
      <vt:lpstr>Let’s make friends! – student exchange</vt:lpstr>
      <vt:lpstr>IBRAVE</vt:lpstr>
      <vt:lpstr>Beyond stereotypes – women in labour market</vt:lpstr>
      <vt:lpstr>Gender equality – from principle to empowerment</vt:lpstr>
      <vt:lpstr>Encouraging social comitment</vt:lpstr>
      <vt:lpstr>Mobility in Europe – what fantastic experience</vt:lpstr>
      <vt:lpstr>Entrepreneurial young citizens of modern Europe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of Europe – 9. may</dc:title>
  <dc:creator>Ivana</dc:creator>
  <cp:lastModifiedBy>KORISNIK</cp:lastModifiedBy>
  <cp:revision>10</cp:revision>
  <dcterms:created xsi:type="dcterms:W3CDTF">2016-06-24T15:51:57Z</dcterms:created>
  <dcterms:modified xsi:type="dcterms:W3CDTF">2019-09-23T23:08:17Z</dcterms:modified>
</cp:coreProperties>
</file>