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7" r:id="rId5"/>
    <p:sldId id="258" r:id="rId6"/>
    <p:sldId id="269" r:id="rId7"/>
    <p:sldId id="259" r:id="rId8"/>
    <p:sldId id="270" r:id="rId9"/>
    <p:sldId id="261" r:id="rId10"/>
    <p:sldId id="268" r:id="rId11"/>
    <p:sldId id="262" r:id="rId12"/>
    <p:sldId id="271" r:id="rId13"/>
    <p:sldId id="263" r:id="rId14"/>
    <p:sldId id="272" r:id="rId15"/>
    <p:sldId id="275" r:id="rId16"/>
    <p:sldId id="264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4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8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2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8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58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94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42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92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47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62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04A3F7-5CAC-4B7E-A7CC-EA09FF1C66F1}" type="datetimeFigureOut">
              <a:rPr lang="hr-HR" smtClean="0"/>
              <a:t>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27B618C-D306-4647-8CB7-D62FF1528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4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Arla</a:t>
            </a:r>
            <a:r>
              <a:rPr lang="hr-HR" dirty="0" smtClean="0"/>
              <a:t> </a:t>
            </a:r>
            <a:r>
              <a:rPr lang="hr-HR" dirty="0" err="1" smtClean="0"/>
              <a:t>foundation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43676" y="5669280"/>
            <a:ext cx="7891272" cy="1069848"/>
          </a:xfrm>
        </p:spPr>
        <p:txBody>
          <a:bodyPr/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Barbara Puljić, Barbara </a:t>
            </a:r>
            <a:r>
              <a:rPr lang="hr-HR" dirty="0" err="1" smtClean="0"/>
              <a:t>Tubanović,Bruno</a:t>
            </a:r>
            <a:r>
              <a:rPr lang="hr-HR" dirty="0" smtClean="0"/>
              <a:t> </a:t>
            </a:r>
            <a:r>
              <a:rPr lang="hr-HR" dirty="0" err="1" smtClean="0"/>
              <a:t>Tirić</a:t>
            </a:r>
            <a:r>
              <a:rPr lang="hr-HR" dirty="0" smtClean="0"/>
              <a:t>, Daniela </a:t>
            </a:r>
            <a:r>
              <a:rPr lang="hr-HR" dirty="0" err="1" smtClean="0"/>
              <a:t>Tokalić</a:t>
            </a:r>
            <a:r>
              <a:rPr lang="hr-HR" dirty="0" smtClean="0"/>
              <a:t>, Ivana Pejić, Tea </a:t>
            </a:r>
            <a:r>
              <a:rPr lang="hr-HR" dirty="0" err="1" smtClean="0"/>
              <a:t>Budžaki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489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484632"/>
            <a:ext cx="9003996" cy="56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5082" y="462425"/>
            <a:ext cx="10058400" cy="4050792"/>
          </a:xfrm>
        </p:spPr>
        <p:txBody>
          <a:bodyPr>
            <a:noAutofit/>
          </a:bodyPr>
          <a:lstStyle/>
          <a:p>
            <a:r>
              <a:rPr lang="hr-HR" sz="2400" b="1" u="sng" dirty="0" smtClean="0"/>
              <a:t>ACTIVITIES:</a:t>
            </a:r>
          </a:p>
          <a:p>
            <a:r>
              <a:rPr lang="en-US" sz="2400" dirty="0" smtClean="0"/>
              <a:t> </a:t>
            </a:r>
            <a:r>
              <a:rPr lang="hr-HR" sz="2400" dirty="0" err="1" smtClean="0"/>
              <a:t>Educating</a:t>
            </a:r>
            <a:r>
              <a:rPr lang="en-US" sz="2400" dirty="0" smtClean="0"/>
              <a:t>, </a:t>
            </a:r>
            <a:r>
              <a:rPr lang="en-US" sz="2400" dirty="0"/>
              <a:t>counseling and training of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en-US" sz="2400" dirty="0" smtClean="0"/>
              <a:t>members  </a:t>
            </a:r>
            <a:r>
              <a:rPr lang="en-US" sz="2400" dirty="0"/>
              <a:t>and other </a:t>
            </a:r>
            <a:r>
              <a:rPr lang="hr-HR" sz="2400" dirty="0" err="1" smtClean="0"/>
              <a:t>volunteers</a:t>
            </a:r>
            <a:endParaRPr lang="hr-HR" sz="2400" dirty="0" smtClean="0"/>
          </a:p>
          <a:p>
            <a:endParaRPr lang="en-US" sz="2400" dirty="0"/>
          </a:p>
          <a:p>
            <a:r>
              <a:rPr lang="en-US" sz="2400" dirty="0" smtClean="0"/>
              <a:t>Organizing </a:t>
            </a:r>
            <a:r>
              <a:rPr lang="en-US" sz="2400" dirty="0"/>
              <a:t>music festivals, forums, workshops, lectures, </a:t>
            </a:r>
            <a:r>
              <a:rPr lang="hr-HR" sz="2400" dirty="0" err="1" smtClean="0"/>
              <a:t>forums</a:t>
            </a:r>
            <a:endParaRPr lang="hr-HR" sz="2400" dirty="0" smtClean="0"/>
          </a:p>
          <a:p>
            <a:endParaRPr lang="en-US" sz="2400" dirty="0"/>
          </a:p>
          <a:p>
            <a:r>
              <a:rPr lang="en-US" sz="2400" dirty="0" smtClean="0"/>
              <a:t>Organizing </a:t>
            </a:r>
            <a:r>
              <a:rPr lang="en-US" sz="2400" dirty="0"/>
              <a:t>educational workshops and </a:t>
            </a:r>
            <a:r>
              <a:rPr lang="en-US" sz="2400" dirty="0" smtClean="0"/>
              <a:t>seminars</a:t>
            </a:r>
            <a:r>
              <a:rPr lang="hr-HR" sz="2400" dirty="0" smtClean="0"/>
              <a:t> </a:t>
            </a:r>
            <a:r>
              <a:rPr lang="hr-HR" sz="2400" dirty="0" err="1" smtClean="0"/>
              <a:t>aiming</a:t>
            </a:r>
            <a:r>
              <a:rPr lang="hr-HR" sz="2400" dirty="0" smtClean="0"/>
              <a:t> at </a:t>
            </a:r>
            <a:r>
              <a:rPr lang="hr-HR" sz="2400" dirty="0" err="1" smtClean="0"/>
              <a:t>raising</a:t>
            </a:r>
            <a:r>
              <a:rPr lang="hr-HR" sz="2400" dirty="0" smtClean="0"/>
              <a:t> </a:t>
            </a:r>
            <a:r>
              <a:rPr lang="hr-HR" sz="2400" dirty="0" err="1" smtClean="0"/>
              <a:t>awareness</a:t>
            </a:r>
            <a:r>
              <a:rPr lang="hr-HR" sz="2400" dirty="0" smtClean="0"/>
              <a:t> </a:t>
            </a:r>
            <a:r>
              <a:rPr lang="hr-HR" sz="2400" dirty="0" err="1" smtClean="0"/>
              <a:t>about</a:t>
            </a:r>
            <a:r>
              <a:rPr lang="hr-HR" sz="2400" dirty="0" smtClean="0"/>
              <a:t>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causes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initiatives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local</a:t>
            </a:r>
            <a:r>
              <a:rPr lang="hr-HR" sz="2400" dirty="0" smtClean="0"/>
              <a:t> </a:t>
            </a:r>
            <a:r>
              <a:rPr lang="hr-HR" sz="2400" dirty="0" err="1" smtClean="0"/>
              <a:t>society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endParaRPr lang="en-US" sz="2400" dirty="0"/>
          </a:p>
          <a:p>
            <a:r>
              <a:rPr lang="en-US" sz="2400" dirty="0" smtClean="0"/>
              <a:t>Proposing </a:t>
            </a:r>
            <a:r>
              <a:rPr lang="en-US" sz="2400" dirty="0"/>
              <a:t>measures and projects for the development of socially responsible business </a:t>
            </a:r>
            <a:r>
              <a:rPr lang="en-US" sz="2400" dirty="0" smtClean="0"/>
              <a:t>models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28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5" y="327877"/>
            <a:ext cx="5867836" cy="44008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1" y="2249026"/>
            <a:ext cx="5939245" cy="44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446" y="305671"/>
            <a:ext cx="10676037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OBJECTIVES OF ASSOCIATION: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Creating the cultural identity of the city in terms of urban culture, supporting the development </a:t>
            </a:r>
            <a:r>
              <a:rPr lang="en-US" sz="2800" dirty="0" smtClean="0"/>
              <a:t>of</a:t>
            </a:r>
            <a:r>
              <a:rPr lang="hr-HR" sz="2800" dirty="0" smtClean="0"/>
              <a:t> urban</a:t>
            </a:r>
            <a:r>
              <a:rPr lang="en-US" sz="2800" dirty="0" smtClean="0"/>
              <a:t> culture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 smtClean="0"/>
              <a:t>Cooperation </a:t>
            </a:r>
            <a:r>
              <a:rPr lang="en-US" sz="2800" dirty="0"/>
              <a:t>with regional initiatives, interested </a:t>
            </a:r>
            <a:r>
              <a:rPr lang="hr-HR" sz="2800" dirty="0" err="1" smtClean="0"/>
              <a:t>potential</a:t>
            </a:r>
            <a:r>
              <a:rPr lang="hr-HR" sz="2800" dirty="0" smtClean="0"/>
              <a:t> </a:t>
            </a:r>
            <a:r>
              <a:rPr lang="hr-HR" sz="2800" dirty="0" err="1" smtClean="0"/>
              <a:t>partners</a:t>
            </a:r>
            <a:r>
              <a:rPr lang="hr-HR" sz="2800" dirty="0" smtClean="0"/>
              <a:t> </a:t>
            </a:r>
            <a:r>
              <a:rPr lang="hr-HR" sz="2800" dirty="0" err="1" smtClean="0"/>
              <a:t>within</a:t>
            </a:r>
            <a:r>
              <a:rPr lang="hr-HR" sz="2800" dirty="0"/>
              <a:t> </a:t>
            </a:r>
            <a:r>
              <a:rPr lang="en-US" sz="2800" dirty="0" smtClean="0"/>
              <a:t>social </a:t>
            </a:r>
            <a:r>
              <a:rPr lang="en-US" sz="2800" dirty="0"/>
              <a:t>and private organizations, schools and enterprises 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 smtClean="0"/>
              <a:t>Develop </a:t>
            </a:r>
            <a:r>
              <a:rPr lang="hr-HR" sz="2800" dirty="0" err="1" smtClean="0"/>
              <a:t>methodology</a:t>
            </a:r>
            <a:r>
              <a:rPr lang="hr-HR" sz="2800" dirty="0" smtClean="0"/>
              <a:t> for </a:t>
            </a:r>
            <a:r>
              <a:rPr lang="hr-HR" sz="2800" dirty="0" err="1" smtClean="0"/>
              <a:t>implementing</a:t>
            </a:r>
            <a:r>
              <a:rPr lang="en-US" sz="2800" dirty="0" smtClean="0"/>
              <a:t> </a:t>
            </a:r>
            <a:r>
              <a:rPr lang="en-US" sz="2800" dirty="0"/>
              <a:t>culture </a:t>
            </a:r>
            <a:r>
              <a:rPr lang="en-US" sz="2800" dirty="0" smtClean="0"/>
              <a:t>initiatives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16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951" y="0"/>
            <a:ext cx="9392194" cy="6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503" y="484632"/>
            <a:ext cx="12087497" cy="1609344"/>
          </a:xfrm>
        </p:spPr>
        <p:txBody>
          <a:bodyPr>
            <a:normAutofit/>
          </a:bodyPr>
          <a:lstStyle/>
          <a:p>
            <a:r>
              <a:rPr lang="hr-HR" sz="4800" smtClean="0"/>
              <a:t>ForUm</a:t>
            </a:r>
            <a:r>
              <a:rPr lang="hr-HR" sz="4800" dirty="0" smtClean="0"/>
              <a:t> </a:t>
            </a:r>
            <a:r>
              <a:rPr lang="hr-HR" sz="4800" dirty="0" smtClean="0"/>
              <a:t>on </a:t>
            </a:r>
            <a:r>
              <a:rPr lang="hr-HR" sz="4800" dirty="0" err="1" smtClean="0"/>
              <a:t>helping</a:t>
            </a:r>
            <a:r>
              <a:rPr lang="hr-HR" sz="4800" dirty="0" smtClean="0"/>
              <a:t> to </a:t>
            </a:r>
            <a:r>
              <a:rPr lang="hr-HR" sz="4800" dirty="0" err="1" smtClean="0"/>
              <a:t>understand</a:t>
            </a:r>
            <a:r>
              <a:rPr lang="hr-HR" sz="4800" dirty="0" smtClean="0"/>
              <a:t> </a:t>
            </a:r>
            <a:r>
              <a:rPr lang="hr-HR" sz="4800" dirty="0" err="1" smtClean="0"/>
              <a:t>autistic</a:t>
            </a:r>
            <a:r>
              <a:rPr lang="hr-HR" sz="4800" dirty="0" smtClean="0"/>
              <a:t> </a:t>
            </a:r>
            <a:r>
              <a:rPr lang="hr-HR" sz="4800" dirty="0" err="1" smtClean="0"/>
              <a:t>children</a:t>
            </a:r>
            <a:endParaRPr lang="hr-HR" sz="4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1" y="1683552"/>
            <a:ext cx="7186579" cy="50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2880" y="561703"/>
            <a:ext cx="10736362" cy="52447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Promotion </a:t>
            </a:r>
            <a:r>
              <a:rPr lang="en-US" sz="2800" dirty="0"/>
              <a:t>and development of cultural-artistic and audiovisual </a:t>
            </a:r>
            <a:r>
              <a:rPr lang="en-US" sz="2800" dirty="0" smtClean="0"/>
              <a:t>activities</a:t>
            </a:r>
            <a:endParaRPr lang="hr-HR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Encouraging </a:t>
            </a:r>
            <a:r>
              <a:rPr lang="en-US" sz="2800" dirty="0" smtClean="0"/>
              <a:t> </a:t>
            </a:r>
            <a:r>
              <a:rPr lang="en-US" sz="2800" dirty="0"/>
              <a:t>cooperation with other stakeholders in cultural activities, with related associations, communities, cultural and educational institutions </a:t>
            </a:r>
            <a:r>
              <a:rPr lang="hr-HR" sz="2800" dirty="0" err="1" smtClean="0"/>
              <a:t>etc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6029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74" y="232833"/>
            <a:ext cx="9604646" cy="64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6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800" dirty="0" err="1" smtClean="0"/>
              <a:t>About</a:t>
            </a:r>
            <a:r>
              <a:rPr lang="hr-HR" sz="8800" dirty="0" smtClean="0"/>
              <a:t> </a:t>
            </a:r>
            <a:r>
              <a:rPr lang="hr-HR" sz="8800" dirty="0" err="1" smtClean="0"/>
              <a:t>arla</a:t>
            </a:r>
            <a:endParaRPr lang="hr-HR" sz="8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9768" y="1807900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sz="3200" dirty="0"/>
              <a:t>Association for the Promotion of Urban Culture A.R.L.A., was established on </a:t>
            </a:r>
            <a:r>
              <a:rPr lang="en-US" sz="3200" dirty="0" smtClean="0"/>
              <a:t>13.01.2018.</a:t>
            </a:r>
            <a:r>
              <a:rPr lang="hr-HR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continu</a:t>
            </a:r>
            <a:r>
              <a:rPr lang="hr-HR" sz="3200" dirty="0" err="1" smtClean="0"/>
              <a:t>ing</a:t>
            </a:r>
            <a:r>
              <a:rPr lang="en-US" sz="3200" dirty="0" smtClean="0"/>
              <a:t> </a:t>
            </a:r>
            <a:r>
              <a:rPr lang="hr-HR" sz="3200" dirty="0" err="1" smtClean="0"/>
              <a:t>activities</a:t>
            </a:r>
            <a:r>
              <a:rPr lang="hr-HR" sz="3200" dirty="0" smtClean="0"/>
              <a:t> </a:t>
            </a:r>
            <a:r>
              <a:rPr lang="en-US" sz="3200" dirty="0" smtClean="0"/>
              <a:t>of </a:t>
            </a:r>
            <a:r>
              <a:rPr lang="en-US" sz="3200" dirty="0"/>
              <a:t>the former </a:t>
            </a:r>
            <a:r>
              <a:rPr lang="en-US" sz="3200" dirty="0" smtClean="0"/>
              <a:t>Youth </a:t>
            </a:r>
            <a:r>
              <a:rPr lang="en-US" sz="3200" dirty="0"/>
              <a:t>Association of </a:t>
            </a:r>
            <a:r>
              <a:rPr lang="en-US" sz="3200" dirty="0" err="1"/>
              <a:t>Đakovo</a:t>
            </a:r>
            <a:r>
              <a:rPr lang="en-US" sz="3200" dirty="0"/>
              <a:t> (UM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2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28831" y="327877"/>
            <a:ext cx="10058400" cy="1609344"/>
          </a:xfrm>
        </p:spPr>
        <p:txBody>
          <a:bodyPr>
            <a:noAutofit/>
          </a:bodyPr>
          <a:lstStyle/>
          <a:p>
            <a:r>
              <a:rPr lang="hr-HR" sz="11500" dirty="0" smtClean="0"/>
              <a:t>Logo-</a:t>
            </a:r>
            <a:r>
              <a:rPr lang="hr-HR" sz="11500" dirty="0" err="1" smtClean="0"/>
              <a:t>arla</a:t>
            </a:r>
            <a:endParaRPr lang="hr-HR" sz="115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02" y="2240552"/>
            <a:ext cx="4035651" cy="4035651"/>
          </a:xfrm>
        </p:spPr>
      </p:pic>
    </p:spTree>
    <p:extLst>
      <p:ext uri="{BB962C8B-B14F-4D97-AF65-F5344CB8AC3E}">
        <p14:creationId xmlns:p14="http://schemas.microsoft.com/office/powerpoint/2010/main" val="125947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210312"/>
            <a:ext cx="10058400" cy="1609344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origins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arla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Name A.R.L.A. originally </a:t>
            </a:r>
            <a:r>
              <a:rPr lang="en-US" sz="3600" dirty="0" smtClean="0"/>
              <a:t>label</a:t>
            </a:r>
            <a:r>
              <a:rPr lang="hr-HR" sz="3600" dirty="0" smtClean="0"/>
              <a:t>l</a:t>
            </a:r>
            <a:r>
              <a:rPr lang="en-US" sz="3600" dirty="0" err="1" smtClean="0"/>
              <a:t>ed</a:t>
            </a:r>
            <a:r>
              <a:rPr lang="en-US" sz="3600" dirty="0" smtClean="0"/>
              <a:t> </a:t>
            </a:r>
            <a:r>
              <a:rPr lang="en-US" sz="3600" dirty="0"/>
              <a:t>the Argument of Realism of Local Activism but the abbreviation remained open to different </a:t>
            </a:r>
            <a:r>
              <a:rPr lang="en-US" sz="3600" dirty="0" smtClean="0"/>
              <a:t>interpretations</a:t>
            </a:r>
            <a:r>
              <a:rPr lang="hr-HR" sz="3600" dirty="0" smtClean="0"/>
              <a:t> </a:t>
            </a:r>
            <a:r>
              <a:rPr lang="en-US" sz="3600" dirty="0" smtClean="0"/>
              <a:t>depending </a:t>
            </a:r>
            <a:r>
              <a:rPr lang="en-US" sz="3600" dirty="0"/>
              <a:t>on the </a:t>
            </a:r>
            <a:r>
              <a:rPr lang="hr-HR" sz="3600" dirty="0" err="1" smtClean="0"/>
              <a:t>purpose</a:t>
            </a:r>
            <a:r>
              <a:rPr lang="hr-HR" sz="3600" dirty="0" smtClean="0"/>
              <a:t>(s)</a:t>
            </a:r>
            <a:r>
              <a:rPr lang="en-US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en-US" sz="3600" dirty="0" smtClean="0"/>
              <a:t>events</a:t>
            </a:r>
            <a:r>
              <a:rPr lang="en-US" sz="3600" dirty="0"/>
              <a:t>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561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386" y="670934"/>
            <a:ext cx="8739324" cy="54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5264" y="906562"/>
            <a:ext cx="10347089" cy="5154604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The persons authorized to represent the association are;</a:t>
            </a:r>
          </a:p>
          <a:p>
            <a:r>
              <a:rPr lang="en-US" sz="3600" dirty="0" err="1"/>
              <a:t>Sanja</a:t>
            </a:r>
            <a:r>
              <a:rPr lang="en-US" sz="3600" dirty="0"/>
              <a:t> </a:t>
            </a:r>
            <a:r>
              <a:rPr lang="en-US" sz="3600" dirty="0" err="1"/>
              <a:t>Andrić</a:t>
            </a:r>
            <a:r>
              <a:rPr lang="en-US" sz="3600" dirty="0"/>
              <a:t>, president</a:t>
            </a:r>
          </a:p>
          <a:p>
            <a:r>
              <a:rPr lang="en-US" sz="3600" dirty="0" err="1"/>
              <a:t>Krasanka</a:t>
            </a:r>
            <a:r>
              <a:rPr lang="en-US" sz="3600" dirty="0"/>
              <a:t> </a:t>
            </a:r>
            <a:r>
              <a:rPr lang="en-US" sz="3600" dirty="0" err="1"/>
              <a:t>Kakaš</a:t>
            </a:r>
            <a:r>
              <a:rPr lang="en-US" sz="3600" dirty="0"/>
              <a:t>, vice - president and</a:t>
            </a:r>
          </a:p>
          <a:p>
            <a:r>
              <a:rPr lang="en-US" sz="3600" dirty="0" err="1"/>
              <a:t>Ozren</a:t>
            </a:r>
            <a:r>
              <a:rPr lang="en-US" sz="3600" dirty="0"/>
              <a:t> Andric, secretary.</a:t>
            </a:r>
          </a:p>
          <a:p>
            <a:r>
              <a:rPr lang="en-US" sz="3600" dirty="0"/>
              <a:t>The association counts 15 members nowadays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04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6" y="484632"/>
            <a:ext cx="10292224" cy="59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3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5264" y="619179"/>
            <a:ext cx="10804289" cy="5206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b="1" u="sng" dirty="0" smtClean="0"/>
              <a:t>AIMS:</a:t>
            </a:r>
          </a:p>
          <a:p>
            <a:r>
              <a:rPr lang="en-US" sz="2800" dirty="0" smtClean="0"/>
              <a:t>Support </a:t>
            </a:r>
            <a:r>
              <a:rPr lang="en-US" sz="2800" dirty="0"/>
              <a:t>for lifelong learning and non-institutional </a:t>
            </a:r>
            <a:r>
              <a:rPr lang="en-US" sz="2800" dirty="0" smtClean="0"/>
              <a:t>education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 smtClean="0"/>
              <a:t>Encouragement </a:t>
            </a:r>
            <a:r>
              <a:rPr lang="en-US" sz="2800" dirty="0"/>
              <a:t>and development of socially responsible behavior, solidarity / social economy and development of </a:t>
            </a:r>
            <a:r>
              <a:rPr lang="en-US" sz="2800" dirty="0" smtClean="0"/>
              <a:t>entrepreneurship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 smtClean="0"/>
              <a:t>Development </a:t>
            </a:r>
            <a:r>
              <a:rPr lang="en-US" sz="2800" dirty="0"/>
              <a:t>of </a:t>
            </a:r>
            <a:r>
              <a:rPr lang="en-US" sz="2800" dirty="0" smtClean="0"/>
              <a:t>humanitarian</a:t>
            </a:r>
            <a:r>
              <a:rPr lang="hr-HR" sz="2800" dirty="0" smtClean="0"/>
              <a:t> </a:t>
            </a:r>
            <a:r>
              <a:rPr lang="hr-HR" sz="2800" dirty="0" err="1" smtClean="0"/>
              <a:t>initiatives</a:t>
            </a:r>
            <a:r>
              <a:rPr lang="en-US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charities</a:t>
            </a:r>
            <a:endParaRPr lang="hr-HR" sz="2800" dirty="0" smtClean="0"/>
          </a:p>
          <a:p>
            <a:endParaRPr lang="en-US" sz="2800" dirty="0"/>
          </a:p>
          <a:p>
            <a:r>
              <a:rPr lang="en-US" sz="2800" dirty="0" smtClean="0"/>
              <a:t>Organizing </a:t>
            </a:r>
            <a:r>
              <a:rPr lang="en-US" sz="2800" dirty="0"/>
              <a:t>one-day events at different locations in the city and its surroundings in terms of reviving abandoned </a:t>
            </a:r>
            <a:r>
              <a:rPr lang="hr-HR" sz="2800" dirty="0" err="1" smtClean="0"/>
              <a:t>areas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7939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324</TotalTime>
  <Words>304</Words>
  <Application>Microsoft Office PowerPoint</Application>
  <PresentationFormat>Široki zaslon</PresentationFormat>
  <Paragraphs>42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Rockwell</vt:lpstr>
      <vt:lpstr>Rockwell Condensed</vt:lpstr>
      <vt:lpstr>Wingdings</vt:lpstr>
      <vt:lpstr>Vrsta drva</vt:lpstr>
      <vt:lpstr>Arla foundation</vt:lpstr>
      <vt:lpstr>PowerPoint prezentacija</vt:lpstr>
      <vt:lpstr>About arla</vt:lpstr>
      <vt:lpstr>Logo-arla</vt:lpstr>
      <vt:lpstr>The origins of arla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ForUm on helping to understand autistic children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Arla foundation</dc:title>
  <dc:creator>KnjiznicaPC2</dc:creator>
  <cp:lastModifiedBy>snježana marić</cp:lastModifiedBy>
  <cp:revision>16</cp:revision>
  <dcterms:created xsi:type="dcterms:W3CDTF">2019-04-04T07:11:00Z</dcterms:created>
  <dcterms:modified xsi:type="dcterms:W3CDTF">2019-04-05T10:57:27Z</dcterms:modified>
</cp:coreProperties>
</file>