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67" r:id="rId5"/>
    <p:sldId id="259" r:id="rId6"/>
    <p:sldId id="258" r:id="rId7"/>
    <p:sldId id="260" r:id="rId8"/>
    <p:sldId id="261" r:id="rId9"/>
    <p:sldId id="262" r:id="rId10"/>
    <p:sldId id="268" r:id="rId11"/>
    <p:sldId id="271" r:id="rId12"/>
    <p:sldId id="266" r:id="rId13"/>
    <p:sldId id="26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CD9BE22C-B41B-45E5-B5F1-30329B0D3DF3}">
          <p14:sldIdLst>
            <p14:sldId id="256"/>
            <p14:sldId id="270"/>
            <p14:sldId id="257"/>
            <p14:sldId id="267"/>
            <p14:sldId id="259"/>
            <p14:sldId id="258"/>
            <p14:sldId id="260"/>
            <p14:sldId id="261"/>
            <p14:sldId id="262"/>
            <p14:sldId id="268"/>
            <p14:sldId id="271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81F-FA77-4655-98B0-6081F6A97378}" type="datetimeFigureOut">
              <a:rPr lang="hr-HR" smtClean="0"/>
              <a:pPr/>
              <a:t>9.4.2019.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087FB24-1ED0-40B9-86BE-B6F3E7B56E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81F-FA77-4655-98B0-6081F6A97378}" type="datetimeFigureOut">
              <a:rPr lang="hr-HR" smtClean="0"/>
              <a:pPr/>
              <a:t>9.4.2019.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B24-1ED0-40B9-86BE-B6F3E7B56E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81F-FA77-4655-98B0-6081F6A97378}" type="datetimeFigureOut">
              <a:rPr lang="hr-HR" smtClean="0"/>
              <a:pPr/>
              <a:t>9.4.2019.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B24-1ED0-40B9-86BE-B6F3E7B56E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81F-FA77-4655-98B0-6081F6A97378}" type="datetimeFigureOut">
              <a:rPr lang="hr-HR" smtClean="0"/>
              <a:pPr/>
              <a:t>9.4.2019.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B24-1ED0-40B9-86BE-B6F3E7B56E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81F-FA77-4655-98B0-6081F6A97378}" type="datetimeFigureOut">
              <a:rPr lang="hr-HR" smtClean="0"/>
              <a:pPr/>
              <a:t>9.4.2019.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087FB24-1ED0-40B9-86BE-B6F3E7B56E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81F-FA77-4655-98B0-6081F6A97378}" type="datetimeFigureOut">
              <a:rPr lang="hr-HR" smtClean="0"/>
              <a:pPr/>
              <a:t>9.4.2019.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B24-1ED0-40B9-86BE-B6F3E7B56E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81F-FA77-4655-98B0-6081F6A97378}" type="datetimeFigureOut">
              <a:rPr lang="hr-HR" smtClean="0"/>
              <a:pPr/>
              <a:t>9.4.2019.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B24-1ED0-40B9-86BE-B6F3E7B56E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81F-FA77-4655-98B0-6081F6A97378}" type="datetimeFigureOut">
              <a:rPr lang="hr-HR" smtClean="0"/>
              <a:pPr/>
              <a:t>9.4.2019.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B24-1ED0-40B9-86BE-B6F3E7B56E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81F-FA77-4655-98B0-6081F6A97378}" type="datetimeFigureOut">
              <a:rPr lang="hr-HR" smtClean="0"/>
              <a:pPr/>
              <a:t>9.4.2019.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B24-1ED0-40B9-86BE-B6F3E7B56E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81F-FA77-4655-98B0-6081F6A97378}" type="datetimeFigureOut">
              <a:rPr lang="hr-HR" smtClean="0"/>
              <a:pPr/>
              <a:t>9.4.2019.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FB24-1ED0-40B9-86BE-B6F3E7B56E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81F-FA77-4655-98B0-6081F6A97378}" type="datetimeFigureOut">
              <a:rPr lang="hr-HR" smtClean="0"/>
              <a:pPr/>
              <a:t>9.4.2019.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087FB24-1ED0-40B9-86BE-B6F3E7B56E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7B081F-FA77-4655-98B0-6081F6A97378}" type="datetimeFigureOut">
              <a:rPr lang="hr-HR" smtClean="0"/>
              <a:pPr/>
              <a:t>9.4.2019.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087FB24-1ED0-40B9-86BE-B6F3E7B56E6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s-ekonomska-bracaradic-dj.skole.hr/vjezbenicka/tvrtka" TargetMode="External"/><Relationship Id="rId2" Type="http://schemas.openxmlformats.org/officeDocument/2006/relationships/hyperlink" Target="mailto:ruka.svjetla9@gmail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3999" y="3341576"/>
            <a:ext cx="9500315" cy="2659979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0816" y="856444"/>
            <a:ext cx="9144000" cy="2255726"/>
          </a:xfrm>
        </p:spPr>
        <p:txBody>
          <a:bodyPr>
            <a:noAutofit/>
          </a:bodyPr>
          <a:lstStyle/>
          <a:p>
            <a:r>
              <a:rPr lang="hr-HR" sz="4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4800" dirty="0">
                <a:latin typeface="Calibri" panose="020F0502020204030204" pitchFamily="34" charset="0"/>
                <a:cs typeface="Calibri" panose="020F0502020204030204" pitchFamily="34" charset="0"/>
              </a:rPr>
              <a:t>ENTREPRENEURIAL YOUNG CITIZENS OF MODERN EUROPE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EBEF241-02F4-4AF1-AA3E-34C6AA908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79" y="5351403"/>
            <a:ext cx="1266306" cy="126630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91BC894-0F6D-4C5F-8CD1-FB9576985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769" y="397068"/>
            <a:ext cx="2438095" cy="64761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F598D2CC-043D-44B8-A4F9-98701C394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693" y="5629879"/>
            <a:ext cx="3164360" cy="74335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A1BC3520-BD06-45F9-923D-74E92D37E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9" y="5351403"/>
            <a:ext cx="1266306" cy="126630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319413FE-F618-4959-AF88-1B0ABB8F2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02" y="5368401"/>
            <a:ext cx="1266307" cy="126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36611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Slogan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hr-HR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endParaRPr lang="hr-HR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endParaRPr lang="hr-HR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hr-HR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 make </a:t>
            </a:r>
            <a:r>
              <a:rPr lang="hr-HR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47CB42-91E2-4F22-81DF-89633233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endParaRPr lang="hr-HR" sz="4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C445699-41EC-490D-A8A9-827026BDD2D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Phone</a:t>
            </a:r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: +385 31 811 345</a:t>
            </a:r>
          </a:p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Fax: +385 31 822 292</a:t>
            </a:r>
          </a:p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ruka.svjetla9@gmail.com</a:t>
            </a:r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Web: </a:t>
            </a:r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http://ss-ekonomska-bracaradic-dj.skole.hr/vjezbenicka/tvrtka</a:t>
            </a:r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8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8467" y="23530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82778857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sz="6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likovni rezultat za any 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795318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3999" y="3341576"/>
            <a:ext cx="9500315" cy="2659979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0817" y="953976"/>
            <a:ext cx="9144000" cy="2387600"/>
          </a:xfrm>
        </p:spPr>
        <p:txBody>
          <a:bodyPr>
            <a:normAutofit/>
          </a:bodyPr>
          <a:lstStyle/>
          <a:p>
            <a:r>
              <a:rPr lang="hr-HR" sz="4800" dirty="0">
                <a:latin typeface="Calibri" panose="020F0502020204030204" pitchFamily="34" charset="0"/>
                <a:cs typeface="Calibri" panose="020F0502020204030204" pitchFamily="34" charset="0"/>
              </a:rPr>
              <a:t>TRAINING FIRM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9054" y="3075146"/>
            <a:ext cx="5767526" cy="349113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E5C434A4-DB5F-42BB-B29A-E44AB5E0AEDC}"/>
              </a:ext>
            </a:extLst>
          </p:cNvPr>
          <p:cNvSpPr txBox="1"/>
          <p:nvPr/>
        </p:nvSpPr>
        <p:spPr>
          <a:xfrm>
            <a:off x="1523999" y="6958"/>
            <a:ext cx="9131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EKONOMSKA ŠKOLA BRAĆA RADIĆ, ĐAKOVO</a:t>
            </a:r>
          </a:p>
          <a:p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91643254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219200" y="1595718"/>
            <a:ext cx="10363200" cy="4572000"/>
          </a:xfrm>
        </p:spPr>
        <p:txBody>
          <a:bodyPr>
            <a:no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Company RUKA SVJETLA  (The hand of light) provides help to elderly </a:t>
            </a:r>
            <a:r>
              <a:rPr lang="hr-H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The light represents happines and positive thoughts which we want to convey to all of our potential </a:t>
            </a:r>
            <a:r>
              <a:rPr lang="hr-H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customers</a:t>
            </a:r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9550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5458" y="1210233"/>
            <a:ext cx="3600000" cy="180000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customers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expanding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Republic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Croatia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36443" y="4043351"/>
            <a:ext cx="3600000" cy="180000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employees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helping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motivating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surroundings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10500" y="2169456"/>
            <a:ext cx="3991534" cy="240633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hr-HR" sz="20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customers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  <a:p>
            <a:pPr algn="ctr">
              <a:buFont typeface="Arial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become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leading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company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occupation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Republic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Croatia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50238" y="2500385"/>
            <a:ext cx="2057400" cy="1237129"/>
          </a:xfrm>
          <a:prstGeom prst="rightArrow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n w="18415" cmpd="sng">
                  <a:noFill/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GOALS</a:t>
            </a:r>
            <a:endParaRPr lang="en-US" sz="2400" b="1" dirty="0">
              <a:ln w="18415" cmpd="sng">
                <a:noFill/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701494">
            <a:off x="3445070" y="387387"/>
            <a:ext cx="2189569" cy="1116177"/>
          </a:xfrm>
          <a:prstGeom prst="cloudCallou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n w="18415" cmpd="sng">
                  <a:noFill/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endParaRPr lang="en-US" sz="2400" b="1" dirty="0">
              <a:ln w="18415" cmpd="sng">
                <a:noFill/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 rot="20726350" flipH="1">
            <a:off x="484624" y="2928990"/>
            <a:ext cx="2391905" cy="1368096"/>
          </a:xfrm>
          <a:prstGeom prst="cloudCallou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n w="18415" cmpd="sng">
                  <a:noFill/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endParaRPr lang="en-US" sz="2400" b="1" dirty="0">
              <a:ln w="18415" cmpd="sng">
                <a:noFill/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hr-HR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48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endParaRPr lang="hr-HR" sz="4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206137" y="1682931"/>
            <a:ext cx="10363200" cy="4572000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Company RUKA SVJETLA engages in activity of social care without accomodation for </a:t>
            </a:r>
            <a:r>
              <a:rPr lang="hr-H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people </a:t>
            </a:r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One of our main goals is fighting against poverty, social exclusion and reducing inequality in </a:t>
            </a:r>
            <a:r>
              <a:rPr lang="hr-H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society</a:t>
            </a:r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00885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219200" y="1682931"/>
            <a:ext cx="10363200" cy="4572000"/>
          </a:xfrm>
        </p:spPr>
        <p:txBody>
          <a:bodyPr>
            <a:noAutofit/>
          </a:bodyPr>
          <a:lstStyle/>
          <a:p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Business that we deal with is classified by NKD 88.10 Service of social care without accomodation for </a:t>
            </a:r>
            <a:r>
              <a:rPr lang="pl-PL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endParaRPr lang="pl-P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Today we live in a society </a:t>
            </a:r>
            <a:r>
              <a:rPr lang="pl-PL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are neglected or discriminated which we want to change through </a:t>
            </a:r>
            <a:r>
              <a:rPr lang="pl-PL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pl-P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6629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hr-HR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48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endParaRPr lang="hr-HR" sz="4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219200" y="1669868"/>
            <a:ext cx="10363200" cy="45720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C6A87AE-123E-462A-8303-F2DA464B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37" y="1753642"/>
            <a:ext cx="2257143" cy="154285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6D68284-EBD7-41A2-A42F-3D0E1771E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18" y="3955868"/>
            <a:ext cx="1866667" cy="179047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96109D2-7EF3-405B-ACA9-9919A0158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829" y="1721360"/>
            <a:ext cx="1904762" cy="19809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F41AFCB-B8D8-43B4-84C6-221E0D819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401" y="4033995"/>
            <a:ext cx="2276190" cy="187619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9300364-FB11-4228-9FF3-165DCAFEC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12" y="1753642"/>
            <a:ext cx="1926652" cy="154285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F8B27E2C-9657-4216-8FF7-A3001853C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94" y="4526099"/>
            <a:ext cx="1716088" cy="12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29518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</a:t>
            </a:r>
            <a:r>
              <a:rPr lang="hr-HR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48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colors</a:t>
            </a:r>
            <a:r>
              <a:rPr lang="hr-HR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B57F3607-2E7B-4A2A-B432-ABD90993EC3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1519238"/>
            <a:ext cx="4864100" cy="4864100"/>
          </a:xfrm>
        </p:spPr>
      </p:pic>
    </p:spTree>
    <p:extLst>
      <p:ext uri="{BB962C8B-B14F-4D97-AF65-F5344CB8AC3E}">
        <p14:creationId xmlns:p14="http://schemas.microsoft.com/office/powerpoint/2010/main" val="309534802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85624" y="1417638"/>
            <a:ext cx="7430352" cy="45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39781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2">
      <a:dk1>
        <a:sysClr val="windowText" lastClr="000000"/>
      </a:dk1>
      <a:lt1>
        <a:sysClr val="window" lastClr="FFFFFF"/>
      </a:lt1>
      <a:dk2>
        <a:srgbClr val="782078"/>
      </a:dk2>
      <a:lt2>
        <a:srgbClr val="F0CCF0"/>
      </a:lt2>
      <a:accent1>
        <a:srgbClr val="66AEBC"/>
      </a:accent1>
      <a:accent2>
        <a:srgbClr val="E6DCC7"/>
      </a:accent2>
      <a:accent3>
        <a:srgbClr val="F2EDE3"/>
      </a:accent3>
      <a:accent4>
        <a:srgbClr val="2C5C65"/>
      </a:accent4>
      <a:accent5>
        <a:srgbClr val="428A98"/>
      </a:accent5>
      <a:accent6>
        <a:srgbClr val="5C92B5"/>
      </a:accent6>
      <a:hlink>
        <a:srgbClr val="67AFBD"/>
      </a:hlink>
      <a:folHlink>
        <a:srgbClr val="9293BD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309</TotalTime>
  <Words>206</Words>
  <Application>Microsoft Office PowerPoint</Application>
  <PresentationFormat>Panoramiczny</PresentationFormat>
  <Paragraphs>46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Calibri</vt:lpstr>
      <vt:lpstr>Candara</vt:lpstr>
      <vt:lpstr>Franklin Gothic Book</vt:lpstr>
      <vt:lpstr>Perpetua</vt:lpstr>
      <vt:lpstr>Times New Roman</vt:lpstr>
      <vt:lpstr>Wingdings 2</vt:lpstr>
      <vt:lpstr>Equity</vt:lpstr>
      <vt:lpstr> ENTREPRENEURIAL YOUNG CITIZENS OF MODERN EUROPE</vt:lpstr>
      <vt:lpstr>TRAINING FIRM</vt:lpstr>
      <vt:lpstr>Company</vt:lpstr>
      <vt:lpstr>Prezentacja programu PowerPoint</vt:lpstr>
      <vt:lpstr>About us</vt:lpstr>
      <vt:lpstr>Business</vt:lpstr>
      <vt:lpstr>Our services</vt:lpstr>
      <vt:lpstr>House colors </vt:lpstr>
      <vt:lpstr>Logo</vt:lpstr>
      <vt:lpstr>Slogan</vt:lpstr>
      <vt:lpstr>Contact</vt:lpstr>
      <vt:lpstr>THANK YOU FOR YOUR ATTENTION!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 DRUŠTVENA INKLUZIJA</dc:title>
  <dc:creator>Bozica Juras</dc:creator>
  <cp:lastModifiedBy>Ola</cp:lastModifiedBy>
  <cp:revision>44</cp:revision>
  <dcterms:created xsi:type="dcterms:W3CDTF">2018-11-07T19:37:35Z</dcterms:created>
  <dcterms:modified xsi:type="dcterms:W3CDTF">2019-04-09T20:36:14Z</dcterms:modified>
</cp:coreProperties>
</file>