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68" r:id="rId4"/>
    <p:sldId id="269" r:id="rId5"/>
    <p:sldId id="267" r:id="rId6"/>
    <p:sldId id="270" r:id="rId7"/>
    <p:sldId id="257" r:id="rId8"/>
    <p:sldId id="259" r:id="rId9"/>
    <p:sldId id="260" r:id="rId10"/>
    <p:sldId id="258" r:id="rId11"/>
    <p:sldId id="261" r:id="rId12"/>
    <p:sldId id="271" r:id="rId13"/>
    <p:sldId id="273" r:id="rId14"/>
    <p:sldId id="272" r:id="rId15"/>
    <p:sldId id="262" r:id="rId16"/>
    <p:sldId id="265" r:id="rId17"/>
    <p:sldId id="263" r:id="rId18"/>
    <p:sldId id="26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 smtClean="0"/>
              <a:t>Minicompanies</a:t>
            </a:r>
            <a:r>
              <a:rPr lang="hu-HU" dirty="0" smtClean="0"/>
              <a:t> in Budapest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solidFill>
            <a:schemeClr val="tx1"/>
          </a:solidFill>
          <a:ln>
            <a:solidFill>
              <a:srgbClr val="FFFF00"/>
            </a:solidFill>
          </a:ln>
        </p:spPr>
        <p:txBody>
          <a:bodyPr/>
          <a:lstStyle/>
          <a:p>
            <a:endParaRPr lang="hu-HU" dirty="0" smtClean="0"/>
          </a:p>
          <a:p>
            <a:r>
              <a:rPr lang="hu-HU" sz="4000" b="1" dirty="0" smtClean="0">
                <a:solidFill>
                  <a:srgbClr val="FFC000"/>
                </a:solidFill>
              </a:rPr>
              <a:t>THE BLIND DATE MINICOMPANY</a:t>
            </a:r>
            <a:endParaRPr lang="hu-HU" sz="4000" b="1" dirty="0">
              <a:solidFill>
                <a:srgbClr val="FFC0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213" y="379366"/>
            <a:ext cx="3016672" cy="306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08301"/>
          </a:xfrm>
        </p:spPr>
        <p:txBody>
          <a:bodyPr/>
          <a:lstStyle/>
          <a:p>
            <a:r>
              <a:rPr lang="hu-HU" dirty="0" smtClean="0"/>
              <a:t>Erasmus </a:t>
            </a:r>
            <a:r>
              <a:rPr lang="hu-HU" dirty="0" err="1" smtClean="0"/>
              <a:t>days</a:t>
            </a:r>
            <a:r>
              <a:rPr lang="hu-HU" dirty="0" smtClean="0"/>
              <a:t> </a:t>
            </a:r>
            <a:r>
              <a:rPr lang="hu-HU" dirty="0" err="1" smtClean="0"/>
              <a:t>October</a:t>
            </a:r>
            <a:r>
              <a:rPr lang="hu-HU" dirty="0" smtClean="0"/>
              <a:t> 2020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8" y="1227909"/>
            <a:ext cx="9765301" cy="5424170"/>
          </a:xfrm>
        </p:spPr>
      </p:pic>
    </p:spTree>
    <p:extLst>
      <p:ext uri="{BB962C8B-B14F-4D97-AF65-F5344CB8AC3E}">
        <p14:creationId xmlns:p14="http://schemas.microsoft.com/office/powerpoint/2010/main" val="199871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 smtClean="0"/>
              <a:t>Minicompanies</a:t>
            </a:r>
            <a:r>
              <a:rPr lang="hu-HU" dirty="0" smtClean="0"/>
              <a:t> in Budapest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solidFill>
            <a:srgbClr val="FFC000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hu-HU" dirty="0" smtClean="0"/>
          </a:p>
          <a:p>
            <a:r>
              <a:rPr lang="hu-HU" sz="4000" b="1" dirty="0" smtClean="0">
                <a:solidFill>
                  <a:srgbClr val="002060"/>
                </a:solidFill>
              </a:rPr>
              <a:t>THE DOWNSTAGE MINICOMPANY</a:t>
            </a:r>
            <a:endParaRPr lang="hu-HU" sz="4000" b="1" dirty="0">
              <a:solidFill>
                <a:srgbClr val="00206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424" y="339243"/>
            <a:ext cx="3630782" cy="364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5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03512" y="3789040"/>
            <a:ext cx="8640960" cy="3068960"/>
          </a:xfrm>
        </p:spPr>
        <p:txBody>
          <a:bodyPr/>
          <a:lstStyle/>
          <a:p>
            <a:r>
              <a:rPr lang="hu-HU" sz="7200" dirty="0"/>
              <a:t>The </a:t>
            </a:r>
            <a:r>
              <a:rPr lang="hu-HU" sz="7200" dirty="0" err="1"/>
              <a:t>Downstage</a:t>
            </a:r>
            <a:r>
              <a:rPr lang="hu-HU" sz="7200" dirty="0"/>
              <a:t> </a:t>
            </a:r>
            <a:r>
              <a:rPr lang="hu-HU" sz="7200" dirty="0" err="1"/>
              <a:t>minicompany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 flipV="1">
            <a:off x="1703512" y="2204864"/>
            <a:ext cx="8289708" cy="504056"/>
          </a:xfrm>
        </p:spPr>
        <p:txBody>
          <a:bodyPr>
            <a:noAutofit/>
          </a:bodyPr>
          <a:lstStyle/>
          <a:p>
            <a:endParaRPr lang="hu-HU" sz="6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14236"/>
            <a:ext cx="5688632" cy="426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2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8000" dirty="0" err="1"/>
              <a:t>plans</a:t>
            </a:r>
            <a:endParaRPr lang="hu-HU" sz="8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981200" y="1609416"/>
            <a:ext cx="8579296" cy="4846320"/>
          </a:xfrm>
        </p:spPr>
        <p:txBody>
          <a:bodyPr>
            <a:normAutofit fontScale="92500" lnSpcReduction="10000"/>
          </a:bodyPr>
          <a:lstStyle/>
          <a:p>
            <a:r>
              <a:rPr lang="hu-HU" sz="4000" b="1" dirty="0" err="1"/>
              <a:t>Invite</a:t>
            </a:r>
            <a:r>
              <a:rPr lang="hu-HU" sz="4000" b="1" dirty="0"/>
              <a:t> </a:t>
            </a:r>
            <a:r>
              <a:rPr lang="hu-HU" sz="4000" b="1" dirty="0" err="1"/>
              <a:t>members</a:t>
            </a:r>
            <a:r>
              <a:rPr lang="hu-HU" sz="4000" b="1" dirty="0"/>
              <a:t> </a:t>
            </a:r>
            <a:r>
              <a:rPr lang="hu-HU" sz="4000" b="1" dirty="0" err="1"/>
              <a:t>to</a:t>
            </a:r>
            <a:r>
              <a:rPr lang="hu-HU" sz="4000" b="1" dirty="0"/>
              <a:t> </a:t>
            </a:r>
            <a:r>
              <a:rPr lang="hu-HU" sz="4000" b="1" dirty="0" err="1"/>
              <a:t>join</a:t>
            </a:r>
            <a:r>
              <a:rPr lang="hu-HU" sz="4000" b="1" dirty="0"/>
              <a:t> </a:t>
            </a:r>
            <a:r>
              <a:rPr lang="hu-HU" sz="4000" b="1" dirty="0" err="1"/>
              <a:t>our</a:t>
            </a:r>
            <a:r>
              <a:rPr lang="hu-HU" sz="4000" b="1" dirty="0"/>
              <a:t> </a:t>
            </a:r>
            <a:r>
              <a:rPr lang="hu-HU" sz="4000" b="1" dirty="0" err="1"/>
              <a:t>facebook</a:t>
            </a:r>
            <a:r>
              <a:rPr lang="hu-HU" sz="4000" b="1" dirty="0"/>
              <a:t> </a:t>
            </a:r>
            <a:r>
              <a:rPr lang="hu-HU" sz="4000" b="1" dirty="0" err="1"/>
              <a:t>group</a:t>
            </a:r>
            <a:endParaRPr lang="hu-HU" sz="4000" b="1" dirty="0"/>
          </a:p>
          <a:p>
            <a:r>
              <a:rPr lang="hu-HU" sz="4000" b="1" dirty="0" err="1"/>
              <a:t>Raise</a:t>
            </a:r>
            <a:r>
              <a:rPr lang="hu-HU" sz="4000" b="1" dirty="0"/>
              <a:t> </a:t>
            </a:r>
            <a:r>
              <a:rPr lang="hu-HU" sz="4000" b="1" dirty="0" err="1"/>
              <a:t>awareness</a:t>
            </a:r>
            <a:endParaRPr lang="hu-HU" sz="4000" b="1" dirty="0"/>
          </a:p>
          <a:p>
            <a:r>
              <a:rPr lang="hu-HU" sz="4000" b="1" dirty="0" err="1"/>
              <a:t>Hand</a:t>
            </a:r>
            <a:r>
              <a:rPr lang="hu-HU" sz="4000" b="1" dirty="0"/>
              <a:t> out </a:t>
            </a:r>
            <a:r>
              <a:rPr lang="hu-HU" sz="4000" b="1" dirty="0" err="1"/>
              <a:t>flyers</a:t>
            </a:r>
            <a:endParaRPr lang="hu-HU" sz="4000" b="1" dirty="0"/>
          </a:p>
          <a:p>
            <a:r>
              <a:rPr lang="hu-HU" sz="4000" b="1" dirty="0" err="1"/>
              <a:t>Organise</a:t>
            </a:r>
            <a:r>
              <a:rPr lang="hu-HU" sz="4000" b="1" dirty="0"/>
              <a:t> a </a:t>
            </a:r>
            <a:r>
              <a:rPr lang="hu-HU" sz="4000" b="1" dirty="0" err="1"/>
              <a:t>campaign</a:t>
            </a:r>
            <a:r>
              <a:rPr lang="hu-HU" sz="4000" b="1" dirty="0"/>
              <a:t> </a:t>
            </a:r>
            <a:r>
              <a:rPr lang="hu-HU" sz="4000" b="1" dirty="0" err="1"/>
              <a:t>on</a:t>
            </a:r>
            <a:r>
              <a:rPr lang="hu-HU" sz="4000" b="1" dirty="0"/>
              <a:t> </a:t>
            </a:r>
            <a:r>
              <a:rPr lang="hu-HU" sz="4000" b="1" dirty="0" err="1"/>
              <a:t>March</a:t>
            </a:r>
            <a:r>
              <a:rPr lang="hu-HU" sz="4000" b="1" dirty="0"/>
              <a:t> 21st</a:t>
            </a:r>
          </a:p>
          <a:p>
            <a:r>
              <a:rPr lang="hu-HU" sz="4000" b="1" dirty="0"/>
              <a:t>Design and </a:t>
            </a:r>
            <a:r>
              <a:rPr lang="hu-HU" sz="4000" b="1" dirty="0" err="1"/>
              <a:t>sell</a:t>
            </a:r>
            <a:r>
              <a:rPr lang="hu-HU" sz="4000" b="1" dirty="0"/>
              <a:t> </a:t>
            </a:r>
            <a:r>
              <a:rPr lang="hu-HU" sz="4000" b="1" dirty="0" err="1"/>
              <a:t>products</a:t>
            </a:r>
            <a:r>
              <a:rPr lang="hu-HU" sz="4000" b="1" dirty="0"/>
              <a:t>, </a:t>
            </a:r>
            <a:r>
              <a:rPr lang="hu-HU" sz="4000" b="1" dirty="0" err="1"/>
              <a:t>raise</a:t>
            </a:r>
            <a:r>
              <a:rPr lang="hu-HU" sz="4000" b="1" dirty="0"/>
              <a:t> </a:t>
            </a:r>
            <a:r>
              <a:rPr lang="hu-HU" sz="4000" b="1" dirty="0" err="1"/>
              <a:t>money</a:t>
            </a:r>
            <a:endParaRPr lang="hu-HU" sz="4000" b="1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4835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13098" y="1143000"/>
            <a:ext cx="3429000" cy="3078088"/>
          </a:xfrm>
        </p:spPr>
        <p:txBody>
          <a:bodyPr>
            <a:noAutofit/>
          </a:bodyPr>
          <a:lstStyle/>
          <a:p>
            <a:r>
              <a:rPr lang="hu-HU" sz="7000" dirty="0" err="1"/>
              <a:t>Logo</a:t>
            </a:r>
            <a:r>
              <a:rPr lang="hu-HU" sz="7000" dirty="0"/>
              <a:t> and </a:t>
            </a:r>
            <a:r>
              <a:rPr lang="hu-HU" sz="7000" dirty="0" err="1"/>
              <a:t>slogan</a:t>
            </a:r>
            <a:endParaRPr lang="hu-HU" sz="7000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14681" r="22332" b="47335"/>
          <a:stretch/>
        </p:blipFill>
        <p:spPr bwMode="auto">
          <a:xfrm>
            <a:off x="1703512" y="980728"/>
            <a:ext cx="5055485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11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19795" y="624109"/>
            <a:ext cx="9884818" cy="2524039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Visits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/>
              <a:t> </a:t>
            </a:r>
            <a:r>
              <a:rPr lang="hu-HU" dirty="0" smtClean="0"/>
              <a:t>café, </a:t>
            </a:r>
            <a:br>
              <a:rPr lang="hu-HU" dirty="0" smtClean="0"/>
            </a:br>
            <a:r>
              <a:rPr lang="hu-HU" dirty="0" smtClean="0"/>
              <a:t>Facebook </a:t>
            </a:r>
            <a:r>
              <a:rPr lang="hu-HU" dirty="0" err="1" smtClean="0"/>
              <a:t>posts</a:t>
            </a:r>
            <a:r>
              <a:rPr lang="hu-HU" dirty="0" smtClean="0"/>
              <a:t>,  </a:t>
            </a:r>
            <a:br>
              <a:rPr lang="hu-HU" dirty="0" smtClean="0"/>
            </a:br>
            <a:r>
              <a:rPr lang="hu-HU" dirty="0" err="1"/>
              <a:t>S</a:t>
            </a:r>
            <a:r>
              <a:rPr lang="hu-HU" dirty="0" err="1" smtClean="0"/>
              <a:t>chool</a:t>
            </a:r>
            <a:r>
              <a:rPr lang="hu-HU" dirty="0" smtClean="0"/>
              <a:t> </a:t>
            </a:r>
            <a:br>
              <a:rPr lang="hu-HU" dirty="0" smtClean="0"/>
            </a:br>
            <a:r>
              <a:rPr lang="hu-HU" dirty="0" err="1" smtClean="0"/>
              <a:t>campaign</a:t>
            </a:r>
            <a:r>
              <a:rPr lang="hu-HU" dirty="0" smtClean="0"/>
              <a:t> </a:t>
            </a:r>
            <a:br>
              <a:rPr lang="hu-HU" dirty="0" smtClean="0"/>
            </a:br>
            <a:r>
              <a:rPr lang="hu-HU" dirty="0" err="1" smtClean="0"/>
              <a:t>March</a:t>
            </a:r>
            <a:r>
              <a:rPr lang="hu-HU" dirty="0" smtClean="0"/>
              <a:t> 2019-2020</a:t>
            </a:r>
            <a:br>
              <a:rPr lang="hu-HU" dirty="0" smtClean="0"/>
            </a:b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6"/>
          <a:stretch/>
        </p:blipFill>
        <p:spPr>
          <a:xfrm>
            <a:off x="1557283" y="3257004"/>
            <a:ext cx="3702692" cy="3403575"/>
          </a:xfr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6" r="4843"/>
          <a:stretch/>
        </p:blipFill>
        <p:spPr>
          <a:xfrm>
            <a:off x="6766560" y="487680"/>
            <a:ext cx="4868091" cy="301410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86"/>
          <a:stretch/>
        </p:blipFill>
        <p:spPr>
          <a:xfrm>
            <a:off x="6183086" y="3821454"/>
            <a:ext cx="4441371" cy="283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2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2524039"/>
          </a:xfrm>
        </p:spPr>
        <p:txBody>
          <a:bodyPr>
            <a:normAutofit/>
          </a:bodyPr>
          <a:lstStyle/>
          <a:p>
            <a:r>
              <a:rPr lang="hu-HU" dirty="0" smtClean="0"/>
              <a:t>Online meeting </a:t>
            </a:r>
            <a:r>
              <a:rPr lang="hu-HU" dirty="0" err="1" smtClean="0"/>
              <a:t>with</a:t>
            </a:r>
            <a:r>
              <a:rPr lang="hu-HU" dirty="0" smtClean="0"/>
              <a:t> Vili and Gabi, 2021</a:t>
            </a:r>
            <a:endParaRPr lang="hu-HU" dirty="0"/>
          </a:p>
        </p:txBody>
      </p:sp>
      <p:pic>
        <p:nvPicPr>
          <p:cNvPr id="5" name="Tartalom helye 4"/>
          <p:cNvPicPr>
            <a:picLocks noGrp="1"/>
          </p:cNvPicPr>
          <p:nvPr>
            <p:ph idx="1"/>
          </p:nvPr>
        </p:nvPicPr>
        <p:blipFill rotWithShape="1">
          <a:blip r:embed="rId2"/>
          <a:srcRect t="2990" r="19298"/>
          <a:stretch/>
        </p:blipFill>
        <p:spPr>
          <a:xfrm>
            <a:off x="1767840" y="1393370"/>
            <a:ext cx="8255726" cy="537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24296" y="182880"/>
            <a:ext cx="10332721" cy="1722120"/>
          </a:xfrm>
        </p:spPr>
        <p:txBody>
          <a:bodyPr/>
          <a:lstStyle/>
          <a:p>
            <a:r>
              <a:rPr lang="hu-HU" dirty="0" err="1" smtClean="0"/>
              <a:t>School</a:t>
            </a:r>
            <a:r>
              <a:rPr lang="hu-HU" dirty="0" smtClean="0"/>
              <a:t> </a:t>
            </a:r>
            <a:r>
              <a:rPr lang="hu-HU" dirty="0" err="1" smtClean="0"/>
              <a:t>campaign</a:t>
            </a:r>
            <a:r>
              <a:rPr lang="hu-HU" dirty="0" smtClean="0"/>
              <a:t> 18-21 </a:t>
            </a:r>
            <a:r>
              <a:rPr lang="hu-HU" dirty="0" err="1" smtClean="0"/>
              <a:t>March</a:t>
            </a:r>
            <a:r>
              <a:rPr lang="hu-HU" dirty="0" smtClean="0"/>
              <a:t> 2021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47" y="1436915"/>
            <a:ext cx="5037666" cy="3778250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44" y="3636736"/>
            <a:ext cx="5610373" cy="3156857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6653348" y="1297577"/>
            <a:ext cx="5103223" cy="156966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u-HU" sz="3200" dirty="0" err="1">
                <a:solidFill>
                  <a:srgbClr val="FFFF00"/>
                </a:solidFill>
              </a:rPr>
              <a:t>b</a:t>
            </a:r>
            <a:r>
              <a:rPr lang="hu-HU" sz="3200" dirty="0" err="1" smtClean="0">
                <a:solidFill>
                  <a:srgbClr val="FFFF00"/>
                </a:solidFill>
              </a:rPr>
              <a:t>lue</a:t>
            </a:r>
            <a:r>
              <a:rPr lang="hu-HU" sz="3200" dirty="0" smtClean="0">
                <a:solidFill>
                  <a:srgbClr val="FFFF00"/>
                </a:solidFill>
              </a:rPr>
              <a:t> and </a:t>
            </a:r>
            <a:r>
              <a:rPr lang="hu-HU" sz="3200" dirty="0" err="1" smtClean="0">
                <a:solidFill>
                  <a:srgbClr val="FFFF00"/>
                </a:solidFill>
              </a:rPr>
              <a:t>yellow</a:t>
            </a:r>
            <a:r>
              <a:rPr lang="hu-HU" sz="3200" dirty="0" smtClean="0">
                <a:solidFill>
                  <a:srgbClr val="FFFF00"/>
                </a:solidFill>
              </a:rPr>
              <a:t> T-</a:t>
            </a:r>
            <a:r>
              <a:rPr lang="hu-HU" sz="3200" dirty="0" err="1" smtClean="0">
                <a:solidFill>
                  <a:srgbClr val="FFFF00"/>
                </a:solidFill>
              </a:rPr>
              <a:t>shirts</a:t>
            </a:r>
            <a:endParaRPr lang="hu-HU" sz="3200" dirty="0" smtClean="0">
              <a:solidFill>
                <a:srgbClr val="FFFF00"/>
              </a:solidFill>
            </a:endParaRPr>
          </a:p>
          <a:p>
            <a:r>
              <a:rPr lang="hu-HU" sz="3200" dirty="0" err="1">
                <a:solidFill>
                  <a:srgbClr val="FFFF00"/>
                </a:solidFill>
              </a:rPr>
              <a:t>t</a:t>
            </a:r>
            <a:r>
              <a:rPr lang="hu-HU" sz="3200" dirty="0" err="1" smtClean="0">
                <a:solidFill>
                  <a:srgbClr val="FFFF00"/>
                </a:solidFill>
              </a:rPr>
              <a:t>hree</a:t>
            </a:r>
            <a:r>
              <a:rPr lang="hu-HU" sz="3200" dirty="0" smtClean="0">
                <a:solidFill>
                  <a:srgbClr val="FFFF00"/>
                </a:solidFill>
              </a:rPr>
              <a:t> </a:t>
            </a:r>
            <a:r>
              <a:rPr lang="hu-HU" sz="3200" dirty="0" err="1" smtClean="0">
                <a:solidFill>
                  <a:srgbClr val="FFFF00"/>
                </a:solidFill>
              </a:rPr>
              <a:t>arrows</a:t>
            </a:r>
            <a:endParaRPr lang="hu-HU" sz="3200" dirty="0" smtClean="0">
              <a:solidFill>
                <a:srgbClr val="FFFF00"/>
              </a:solidFill>
            </a:endParaRPr>
          </a:p>
          <a:p>
            <a:r>
              <a:rPr lang="hu-HU" sz="3200" dirty="0" err="1" smtClean="0">
                <a:solidFill>
                  <a:srgbClr val="FFFF00"/>
                </a:solidFill>
              </a:rPr>
              <a:t>photos</a:t>
            </a:r>
            <a:endParaRPr lang="hu-H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5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718560" y="2514600"/>
            <a:ext cx="7786052" cy="2501537"/>
          </a:xfrm>
        </p:spPr>
        <p:txBody>
          <a:bodyPr>
            <a:normAutofit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589213" y="4249783"/>
            <a:ext cx="8915399" cy="1913309"/>
          </a:xfrm>
          <a:solidFill>
            <a:srgbClr val="FFC000"/>
          </a:solidFill>
          <a:ln>
            <a:solidFill>
              <a:srgbClr val="002060"/>
            </a:solidFill>
          </a:ln>
        </p:spPr>
        <p:txBody>
          <a:bodyPr/>
          <a:lstStyle/>
          <a:p>
            <a:endParaRPr lang="hu-HU" dirty="0" smtClean="0"/>
          </a:p>
          <a:p>
            <a:r>
              <a:rPr lang="hu-HU" sz="4000" b="1" dirty="0" smtClean="0">
                <a:solidFill>
                  <a:srgbClr val="002060"/>
                </a:solidFill>
              </a:rPr>
              <a:t>THANK YOU FOR YOUR ATTENTION</a:t>
            </a:r>
            <a:endParaRPr lang="hu-HU" sz="4000" b="1" dirty="0">
              <a:solidFill>
                <a:srgbClr val="00206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30" y="125582"/>
            <a:ext cx="4104182" cy="412420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116873"/>
            <a:ext cx="4062141" cy="413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1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60648"/>
            <a:ext cx="9144000" cy="2232248"/>
          </a:xfrm>
        </p:spPr>
        <p:txBody>
          <a:bodyPr>
            <a:noAutofit/>
          </a:bodyPr>
          <a:lstStyle/>
          <a:p>
            <a:pPr algn="ctr"/>
            <a:r>
              <a:rPr lang="hu-HU" sz="8000" b="1" dirty="0">
                <a:solidFill>
                  <a:schemeClr val="tx1"/>
                </a:solidFill>
              </a:rPr>
              <a:t>The </a:t>
            </a:r>
            <a:r>
              <a:rPr lang="hu-HU" sz="8000" b="1" dirty="0" err="1">
                <a:solidFill>
                  <a:schemeClr val="tx1"/>
                </a:solidFill>
              </a:rPr>
              <a:t>Blind</a:t>
            </a:r>
            <a:r>
              <a:rPr lang="hu-HU" sz="8000" b="1" dirty="0">
                <a:solidFill>
                  <a:schemeClr val="tx1"/>
                </a:solidFill>
              </a:rPr>
              <a:t> </a:t>
            </a:r>
            <a:r>
              <a:rPr lang="hu-HU" sz="8000" b="1" dirty="0" err="1">
                <a:solidFill>
                  <a:schemeClr val="tx1"/>
                </a:solidFill>
              </a:rPr>
              <a:t>Date</a:t>
            </a:r>
            <a:r>
              <a:rPr lang="hu-HU" sz="8000" b="1" dirty="0">
                <a:solidFill>
                  <a:schemeClr val="tx1"/>
                </a:solidFill>
              </a:rPr>
              <a:t> </a:t>
            </a:r>
            <a:r>
              <a:rPr lang="hu-HU" sz="8000" b="1" dirty="0" err="1">
                <a:solidFill>
                  <a:schemeClr val="tx1"/>
                </a:solidFill>
              </a:rPr>
              <a:t>minicompany</a:t>
            </a:r>
            <a:endParaRPr lang="hu-HU" sz="8000" b="1" dirty="0">
              <a:solidFill>
                <a:schemeClr val="tx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66" y="2636912"/>
            <a:ext cx="5400600" cy="405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83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8000" b="1" dirty="0" err="1"/>
              <a:t>Slogan</a:t>
            </a:r>
            <a:r>
              <a:rPr lang="hu-HU" sz="8000" b="1" dirty="0"/>
              <a:t> and </a:t>
            </a:r>
            <a:r>
              <a:rPr lang="hu-HU" sz="8000" b="1" dirty="0" err="1"/>
              <a:t>logo</a:t>
            </a:r>
            <a:endParaRPr lang="hu-HU" sz="80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9" r="4097" b="26247"/>
          <a:stretch/>
        </p:blipFill>
        <p:spPr bwMode="auto">
          <a:xfrm>
            <a:off x="2495600" y="1988840"/>
            <a:ext cx="7200800" cy="467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00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6"/>
          <a:stretch/>
        </p:blipFill>
        <p:spPr bwMode="auto">
          <a:xfrm>
            <a:off x="4079777" y="908721"/>
            <a:ext cx="6461521" cy="580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8000" b="1" dirty="0" err="1"/>
              <a:t>Motto</a:t>
            </a:r>
            <a:endParaRPr lang="hu-HU" sz="8000" b="1" dirty="0"/>
          </a:p>
        </p:txBody>
      </p:sp>
    </p:spTree>
    <p:extLst>
      <p:ext uri="{BB962C8B-B14F-4D97-AF65-F5344CB8AC3E}">
        <p14:creationId xmlns:p14="http://schemas.microsoft.com/office/powerpoint/2010/main" val="420960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8000" b="1" dirty="0"/>
              <a:t>Facebook </a:t>
            </a:r>
            <a:r>
              <a:rPr lang="hu-HU" sz="8000" b="1" dirty="0" err="1"/>
              <a:t>group</a:t>
            </a:r>
            <a:endParaRPr lang="hu-HU" sz="80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74" y="1935164"/>
            <a:ext cx="7807253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34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8000" b="1" dirty="0" err="1"/>
              <a:t>Plans</a:t>
            </a:r>
            <a:endParaRPr lang="hu-HU" sz="8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hu-HU" sz="5400" dirty="0" err="1"/>
              <a:t>Raise</a:t>
            </a:r>
            <a:r>
              <a:rPr lang="hu-HU" sz="5400" dirty="0"/>
              <a:t> </a:t>
            </a:r>
            <a:r>
              <a:rPr lang="hu-HU" sz="5400" dirty="0" err="1"/>
              <a:t>awareness</a:t>
            </a:r>
            <a:endParaRPr lang="hu-HU" sz="5400" dirty="0"/>
          </a:p>
          <a:p>
            <a:r>
              <a:rPr lang="hu-HU" sz="5400" dirty="0" err="1"/>
              <a:t>Organize</a:t>
            </a:r>
            <a:r>
              <a:rPr lang="hu-HU" sz="5400" dirty="0"/>
              <a:t> </a:t>
            </a:r>
            <a:r>
              <a:rPr lang="hu-HU" sz="5400" dirty="0" err="1"/>
              <a:t>charity</a:t>
            </a:r>
            <a:r>
              <a:rPr lang="hu-HU" sz="5400" dirty="0"/>
              <a:t> </a:t>
            </a:r>
            <a:r>
              <a:rPr lang="hu-HU" sz="5400" dirty="0" err="1"/>
              <a:t>events</a:t>
            </a:r>
            <a:endParaRPr lang="hu-HU" sz="5400" dirty="0"/>
          </a:p>
          <a:p>
            <a:r>
              <a:rPr lang="hu-HU" sz="5400" dirty="0" err="1"/>
              <a:t>Sell</a:t>
            </a:r>
            <a:r>
              <a:rPr lang="hu-HU" sz="5400" dirty="0"/>
              <a:t> </a:t>
            </a:r>
            <a:r>
              <a:rPr lang="hu-HU" sz="5400" dirty="0" err="1"/>
              <a:t>products</a:t>
            </a:r>
            <a:endParaRPr lang="hu-HU" sz="5400" dirty="0"/>
          </a:p>
          <a:p>
            <a:r>
              <a:rPr lang="hu-HU" sz="5400" dirty="0" err="1"/>
              <a:t>Support</a:t>
            </a:r>
            <a:r>
              <a:rPr lang="hu-HU" sz="5400" dirty="0"/>
              <a:t> a </a:t>
            </a:r>
            <a:r>
              <a:rPr lang="hu-HU" sz="5400" dirty="0" err="1"/>
              <a:t>guide</a:t>
            </a:r>
            <a:r>
              <a:rPr lang="hu-HU" sz="5400" dirty="0"/>
              <a:t> dog centre</a:t>
            </a:r>
            <a:endParaRPr lang="hu-HU" sz="5400" dirty="0"/>
          </a:p>
        </p:txBody>
      </p:sp>
    </p:spTree>
    <p:extLst>
      <p:ext uri="{BB962C8B-B14F-4D97-AF65-F5344CB8AC3E}">
        <p14:creationId xmlns:p14="http://schemas.microsoft.com/office/powerpoint/2010/main" val="22464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Budapest </a:t>
            </a:r>
            <a:r>
              <a:rPr lang="hu-HU" dirty="0" err="1" smtClean="0"/>
              <a:t>mobility</a:t>
            </a:r>
            <a:r>
              <a:rPr lang="hu-HU" dirty="0" smtClean="0"/>
              <a:t> </a:t>
            </a:r>
            <a:r>
              <a:rPr lang="hu-HU" dirty="0" err="1" smtClean="0"/>
              <a:t>October</a:t>
            </a:r>
            <a:r>
              <a:rPr lang="hu-HU" dirty="0" smtClean="0"/>
              <a:t> 2019 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10629" y="2402026"/>
            <a:ext cx="5188328" cy="311299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9687" y="2399131"/>
            <a:ext cx="5173851" cy="310431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t="-847" r="8741" b="8443"/>
          <a:stretch/>
        </p:blipFill>
        <p:spPr>
          <a:xfrm rot="5400000">
            <a:off x="6663581" y="2350266"/>
            <a:ext cx="5226217" cy="317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Charity</a:t>
            </a:r>
            <a:r>
              <a:rPr lang="hu-HU" dirty="0" smtClean="0"/>
              <a:t> fair December 2019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2401" y="2153645"/>
            <a:ext cx="3778250" cy="226695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6202" y="2073581"/>
            <a:ext cx="4045131" cy="242707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32"/>
          <a:stretch/>
        </p:blipFill>
        <p:spPr>
          <a:xfrm rot="5400000">
            <a:off x="2770447" y="4003584"/>
            <a:ext cx="3116944" cy="230124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60215" y="2458430"/>
            <a:ext cx="5412377" cy="324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5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Awareness</a:t>
            </a:r>
            <a:r>
              <a:rPr lang="hu-HU" dirty="0" smtClean="0"/>
              <a:t> </a:t>
            </a:r>
            <a:r>
              <a:rPr lang="hu-HU" dirty="0" err="1" smtClean="0"/>
              <a:t>campaign</a:t>
            </a:r>
            <a:r>
              <a:rPr lang="hu-HU" dirty="0" smtClean="0"/>
              <a:t> – International </a:t>
            </a:r>
            <a:r>
              <a:rPr lang="hu-HU" dirty="0" err="1" smtClean="0"/>
              <a:t>Glaucoma</a:t>
            </a:r>
            <a:r>
              <a:rPr lang="hu-HU" dirty="0" smtClean="0"/>
              <a:t> </a:t>
            </a:r>
            <a:r>
              <a:rPr lang="hu-HU" dirty="0" err="1" smtClean="0"/>
              <a:t>week</a:t>
            </a:r>
            <a:r>
              <a:rPr lang="hu-HU" dirty="0" smtClean="0"/>
              <a:t> 2020 </a:t>
            </a:r>
            <a:r>
              <a:rPr lang="hu-HU" dirty="0" err="1" smtClean="0"/>
              <a:t>March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4"/>
          <a:stretch/>
        </p:blipFill>
        <p:spPr>
          <a:xfrm>
            <a:off x="5667525" y="2067196"/>
            <a:ext cx="6415619" cy="422148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19"/>
          <a:stretch/>
        </p:blipFill>
        <p:spPr>
          <a:xfrm>
            <a:off x="894753" y="4690473"/>
            <a:ext cx="4572000" cy="198555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2" r="10801"/>
          <a:stretch/>
        </p:blipFill>
        <p:spPr>
          <a:xfrm>
            <a:off x="894753" y="1905000"/>
            <a:ext cx="4498929" cy="227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8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135</TotalTime>
  <Words>118</Words>
  <Application>Microsoft Office PowerPoint</Application>
  <PresentationFormat>Szélesvásznú</PresentationFormat>
  <Paragraphs>36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Szálak</vt:lpstr>
      <vt:lpstr>Minicompanies in Budapest</vt:lpstr>
      <vt:lpstr>The Blind Date minicompany</vt:lpstr>
      <vt:lpstr>Slogan and logo</vt:lpstr>
      <vt:lpstr>Motto</vt:lpstr>
      <vt:lpstr>Facebook group</vt:lpstr>
      <vt:lpstr>Plans</vt:lpstr>
      <vt:lpstr>Budapest mobility October 2019 </vt:lpstr>
      <vt:lpstr>Charity fair December 2019</vt:lpstr>
      <vt:lpstr>Awareness campaign – International Glaucoma week 2020 March</vt:lpstr>
      <vt:lpstr>Erasmus days October 2020</vt:lpstr>
      <vt:lpstr>Minicompanies in Budapest</vt:lpstr>
      <vt:lpstr>The Downstage minicompany</vt:lpstr>
      <vt:lpstr>plans</vt:lpstr>
      <vt:lpstr>Logo and slogan</vt:lpstr>
      <vt:lpstr>Visits to the café,  Facebook posts,   School  campaign  March 2019-2020 </vt:lpstr>
      <vt:lpstr>Online meeting with Vili and Gabi, 2021</vt:lpstr>
      <vt:lpstr>School campaign 18-21 March 2021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Minicompanies in Budapest</dc:title>
  <dc:creator>Hevesi Kati</dc:creator>
  <cp:lastModifiedBy>Hevesi Katalin</cp:lastModifiedBy>
  <cp:revision>12</cp:revision>
  <dcterms:created xsi:type="dcterms:W3CDTF">2021-03-16T07:05:26Z</dcterms:created>
  <dcterms:modified xsi:type="dcterms:W3CDTF">2021-07-06T20:09:09Z</dcterms:modified>
</cp:coreProperties>
</file>