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4ECC7-019A-4BBA-9E42-AA023DB7BBD6}" type="datetimeFigureOut">
              <a:rPr lang="hr-HR" smtClean="0"/>
              <a:t>5.4.2019.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085C5-79EF-4AEA-BC85-0692623CCD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216240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9CC17-6ECA-4DF5-9865-9A78F313339E}" type="datetimeFigureOut">
              <a:rPr lang="hr-HR" smtClean="0"/>
              <a:t>5.4.2019.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A2DD2-CD76-4096-8896-DCCA6FD6CF1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511772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FED4F9C-CE43-4E22-9835-E7AD3C3840BD}" type="datetime1">
              <a:rPr lang="hr-HR" smtClean="0"/>
              <a:t>5.4.2019.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CCCA22B-0030-4357-9FF5-0C2B1E118C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4977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E13B-0C72-413E-9FAC-F71DCBF08EF8}" type="datetime1">
              <a:rPr lang="hr-HR" smtClean="0"/>
              <a:t>5.4.2019.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A22B-0030-4357-9FF5-0C2B1E118C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605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2BF4-D838-4EC2-99C3-5A996AAA209B}" type="datetime1">
              <a:rPr lang="hr-HR" smtClean="0"/>
              <a:t>5.4.2019.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A22B-0030-4357-9FF5-0C2B1E118C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728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CD60-C014-42A9-B46E-78F31E9B7ECF}" type="datetime1">
              <a:rPr lang="hr-HR" smtClean="0"/>
              <a:t>5.4.2019.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A22B-0030-4357-9FF5-0C2B1E118C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1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DF84959-1ED1-40DD-8ABF-240626D51B2D}" type="datetime1">
              <a:rPr lang="hr-HR" smtClean="0"/>
              <a:t>5.4.2019.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1CCCA22B-0030-4357-9FF5-0C2B1E118C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0202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C707-F3CA-4374-94EF-020CDB89AA50}" type="datetime1">
              <a:rPr lang="hr-HR" smtClean="0"/>
              <a:t>5.4.2019.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A22B-0030-4357-9FF5-0C2B1E118C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0339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B5C3-ACCD-4C48-AF33-08B557CCBB3C}" type="datetime1">
              <a:rPr lang="hr-HR" smtClean="0"/>
              <a:t>5.4.2019.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A22B-0030-4357-9FF5-0C2B1E118C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4824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1A96-9DA0-465A-ADCF-C67782E83AF3}" type="datetime1">
              <a:rPr lang="hr-HR" smtClean="0"/>
              <a:t>5.4.2019.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A22B-0030-4357-9FF5-0C2B1E118C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803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E7F2-8A73-43D9-B092-936DB6A0F034}" type="datetime1">
              <a:rPr lang="hr-HR" smtClean="0"/>
              <a:t>5.4.2019.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A22B-0030-4357-9FF5-0C2B1E118C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110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2799-77D3-47A2-9F82-516B77B19D0F}" type="datetime1">
              <a:rPr lang="hr-HR" smtClean="0"/>
              <a:t>5.4.2019.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CCA22B-0030-4357-9FF5-0C2B1E118C7F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060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FAB7A10-06A3-49CD-BC17-F8C4309BA747}" type="datetime1">
              <a:rPr lang="hr-HR" smtClean="0"/>
              <a:t>5.4.2019.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CCA22B-0030-4357-9FF5-0C2B1E118C7F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21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6C0BB0-9B6F-49DE-9A09-6019C3C27115}" type="datetime1">
              <a:rPr lang="hr-HR" smtClean="0"/>
              <a:t>5.4.2019.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CCCA22B-0030-4357-9FF5-0C2B1E118C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414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r-HR" sz="5400" dirty="0" smtClean="0"/>
              <a:t> </a:t>
            </a:r>
            <a:r>
              <a:rPr lang="hr-HR" sz="5400" dirty="0" err="1" smtClean="0"/>
              <a:t>activities</a:t>
            </a:r>
            <a:r>
              <a:rPr lang="hr-HR" sz="5400" dirty="0" smtClean="0"/>
              <a:t> </a:t>
            </a:r>
            <a:r>
              <a:rPr lang="hr-HR" sz="5400" dirty="0" err="1" smtClean="0"/>
              <a:t>in</a:t>
            </a:r>
            <a:r>
              <a:rPr lang="hr-HR" sz="5400" dirty="0" smtClean="0"/>
              <a:t> ekonomska škola Braće Radić Đakovo</a:t>
            </a:r>
            <a:endParaRPr lang="hr-HR" sz="5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219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 „Pomoć šapama”(</a:t>
            </a:r>
            <a:r>
              <a:rPr lang="hr-HR" dirty="0" err="1" smtClean="0"/>
              <a:t>Dog</a:t>
            </a:r>
            <a:r>
              <a:rPr lang="hr-HR" dirty="0" smtClean="0"/>
              <a:t> </a:t>
            </a:r>
            <a:r>
              <a:rPr lang="hr-HR" dirty="0" err="1" smtClean="0"/>
              <a:t>whisperers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66800" y="2103120"/>
            <a:ext cx="5425440" cy="3931920"/>
          </a:xfrm>
        </p:spPr>
        <p:txBody>
          <a:bodyPr>
            <a:normAutofit fontScale="85000" lnSpcReduction="20000"/>
          </a:bodyPr>
          <a:lstStyle/>
          <a:p>
            <a:r>
              <a:rPr lang="hr-HR" sz="3000" dirty="0" smtClean="0"/>
              <a:t>19. prosinca 2018. </a:t>
            </a:r>
            <a:endParaRPr lang="hr-HR" sz="3000" dirty="0"/>
          </a:p>
          <a:p>
            <a:r>
              <a:rPr lang="hr-HR" sz="3000" dirty="0" smtClean="0"/>
              <a:t>In </a:t>
            </a:r>
            <a:r>
              <a:rPr lang="hr-HR" sz="3000" dirty="0" err="1" smtClean="0"/>
              <a:t>collaboration</a:t>
            </a:r>
            <a:r>
              <a:rPr lang="hr-HR" sz="3000" dirty="0" smtClean="0"/>
              <a:t> </a:t>
            </a:r>
            <a:r>
              <a:rPr lang="hr-HR" sz="3000" dirty="0" err="1" smtClean="0"/>
              <a:t>with</a:t>
            </a:r>
            <a:r>
              <a:rPr lang="hr-HR" sz="3000" dirty="0" smtClean="0"/>
              <a:t> </a:t>
            </a:r>
            <a:r>
              <a:rPr lang="hr-HR" sz="3000" dirty="0" err="1" smtClean="0"/>
              <a:t>the</a:t>
            </a:r>
            <a:r>
              <a:rPr lang="hr-HR" sz="3000" dirty="0" smtClean="0"/>
              <a:t>  </a:t>
            </a:r>
            <a:r>
              <a:rPr lang="hr-HR" sz="3000" dirty="0" err="1" smtClean="0"/>
              <a:t>foundation</a:t>
            </a:r>
            <a:r>
              <a:rPr lang="hr-HR" sz="3000" dirty="0" smtClean="0"/>
              <a:t> for </a:t>
            </a:r>
            <a:r>
              <a:rPr lang="hr-HR" sz="3000" dirty="0" err="1" smtClean="0"/>
              <a:t>animal</a:t>
            </a:r>
            <a:r>
              <a:rPr lang="hr-HR" sz="3000" dirty="0" smtClean="0"/>
              <a:t> </a:t>
            </a:r>
            <a:r>
              <a:rPr lang="hr-HR" sz="3000" dirty="0" err="1" smtClean="0"/>
              <a:t>protection</a:t>
            </a:r>
            <a:r>
              <a:rPr lang="hr-HR" sz="3000" dirty="0" smtClean="0"/>
              <a:t> </a:t>
            </a:r>
            <a:r>
              <a:rPr lang="hr-HR" sz="3000" dirty="0" err="1" smtClean="0"/>
              <a:t>in</a:t>
            </a:r>
            <a:r>
              <a:rPr lang="hr-HR" sz="3000" dirty="0" smtClean="0"/>
              <a:t> Đakovo</a:t>
            </a:r>
          </a:p>
          <a:p>
            <a:r>
              <a:rPr lang="hr-HR" sz="3000" dirty="0" err="1" smtClean="0"/>
              <a:t>Organisers</a:t>
            </a:r>
            <a:r>
              <a:rPr lang="hr-HR" sz="3000" dirty="0" smtClean="0"/>
              <a:t>: </a:t>
            </a:r>
            <a:r>
              <a:rPr lang="hr-HR" sz="3000" dirty="0" err="1" smtClean="0"/>
              <a:t>Students</a:t>
            </a:r>
            <a:endParaRPr lang="hr-HR" sz="3000" dirty="0" smtClean="0"/>
          </a:p>
          <a:p>
            <a:r>
              <a:rPr lang="en-US" sz="3000" dirty="0" smtClean="0"/>
              <a:t>The association provided shelter for twenty abandoned dogs</a:t>
            </a:r>
            <a:endParaRPr lang="hr-HR" sz="3000" dirty="0" smtClean="0"/>
          </a:p>
          <a:p>
            <a:r>
              <a:rPr lang="hr-HR" sz="3000" dirty="0"/>
              <a:t>C</a:t>
            </a:r>
            <a:r>
              <a:rPr lang="en-US" sz="3000" dirty="0" err="1" smtClean="0"/>
              <a:t>ollecting</a:t>
            </a:r>
            <a:r>
              <a:rPr lang="en-US" sz="3000" dirty="0" smtClean="0"/>
              <a:t> food and toys</a:t>
            </a:r>
            <a:r>
              <a:rPr lang="hr-HR" sz="3000" dirty="0" smtClean="0"/>
              <a:t> for </a:t>
            </a:r>
            <a:r>
              <a:rPr lang="hr-HR" sz="3000" dirty="0" err="1" smtClean="0"/>
              <a:t>animals</a:t>
            </a:r>
            <a:endParaRPr lang="hr-HR" sz="3000" dirty="0" smtClean="0"/>
          </a:p>
          <a:p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0" y="2432472"/>
            <a:ext cx="5172892" cy="28187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38" y="317464"/>
            <a:ext cx="1138237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7ED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95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„Djed Božićnjak” – (Santa </a:t>
            </a:r>
            <a:r>
              <a:rPr lang="hr-HR" dirty="0" err="1" smtClean="0"/>
              <a:t>is</a:t>
            </a:r>
            <a:r>
              <a:rPr lang="hr-HR" dirty="0" smtClean="0"/>
              <a:t> </a:t>
            </a:r>
            <a:r>
              <a:rPr lang="hr-HR" dirty="0" err="1" smtClean="0"/>
              <a:t>coming</a:t>
            </a:r>
            <a:r>
              <a:rPr lang="hr-HR" dirty="0" smtClean="0"/>
              <a:t>) </a:t>
            </a:r>
            <a:r>
              <a:rPr lang="hr-HR" dirty="0"/>
              <a:t> </a:t>
            </a:r>
            <a:r>
              <a:rPr lang="hr-HR" dirty="0" smtClean="0"/>
              <a:t>for </a:t>
            </a:r>
            <a:r>
              <a:rPr lang="hr-HR" dirty="0" err="1" smtClean="0"/>
              <a:t>the</a:t>
            </a:r>
            <a:r>
              <a:rPr lang="hr-HR" dirty="0" smtClean="0"/>
              <a:t> Saint </a:t>
            </a:r>
            <a:r>
              <a:rPr lang="hr-HR" dirty="0" err="1" smtClean="0"/>
              <a:t>Vincent´s</a:t>
            </a:r>
            <a:r>
              <a:rPr lang="hr-HR" dirty="0" smtClean="0"/>
              <a:t> </a:t>
            </a:r>
            <a:r>
              <a:rPr lang="hr-HR" dirty="0" err="1" smtClean="0"/>
              <a:t>Charity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66800" y="2547256"/>
            <a:ext cx="4563291" cy="3487783"/>
          </a:xfrm>
        </p:spPr>
        <p:txBody>
          <a:bodyPr>
            <a:normAutofit/>
          </a:bodyPr>
          <a:lstStyle/>
          <a:p>
            <a:r>
              <a:rPr lang="hr-HR" sz="2800" dirty="0" smtClean="0"/>
              <a:t>13. </a:t>
            </a:r>
            <a:r>
              <a:rPr lang="hr-HR" sz="2800" dirty="0" err="1" smtClean="0"/>
              <a:t>December</a:t>
            </a:r>
            <a:r>
              <a:rPr lang="hr-HR" sz="2800" dirty="0" smtClean="0"/>
              <a:t> 2018.</a:t>
            </a:r>
          </a:p>
          <a:p>
            <a:r>
              <a:rPr lang="hr-HR" sz="2800" dirty="0" err="1" smtClean="0"/>
              <a:t>Organisers</a:t>
            </a:r>
            <a:r>
              <a:rPr lang="hr-HR" sz="2800" dirty="0" smtClean="0"/>
              <a:t>: </a:t>
            </a:r>
            <a:r>
              <a:rPr lang="hr-HR" sz="2800" dirty="0" err="1" smtClean="0"/>
              <a:t>Students</a:t>
            </a:r>
            <a:endParaRPr lang="hr-HR" sz="2800" dirty="0" smtClean="0"/>
          </a:p>
          <a:p>
            <a:r>
              <a:rPr lang="en-US" sz="2800" dirty="0" smtClean="0"/>
              <a:t>The </a:t>
            </a:r>
            <a:r>
              <a:rPr lang="hr-HR" sz="2800" dirty="0" smtClean="0"/>
              <a:t>mini </a:t>
            </a:r>
            <a:r>
              <a:rPr lang="hr-HR" sz="2800" dirty="0" err="1" smtClean="0"/>
              <a:t>company</a:t>
            </a:r>
            <a:r>
              <a:rPr lang="hr-HR" sz="2800" dirty="0" smtClean="0"/>
              <a:t> </a:t>
            </a:r>
            <a:r>
              <a:rPr lang="en-US" sz="2800" dirty="0" smtClean="0"/>
              <a:t>provided</a:t>
            </a:r>
            <a:r>
              <a:rPr lang="hr-HR" sz="2800" dirty="0" smtClean="0"/>
              <a:t> </a:t>
            </a:r>
            <a:r>
              <a:rPr lang="hr-HR" sz="2800" dirty="0" err="1" smtClean="0"/>
              <a:t>candies</a:t>
            </a:r>
            <a:r>
              <a:rPr lang="hr-HR" sz="2800" dirty="0" smtClean="0"/>
              <a:t> </a:t>
            </a:r>
            <a:r>
              <a:rPr lang="hr-HR" sz="2800" dirty="0" err="1" smtClean="0"/>
              <a:t>and</a:t>
            </a:r>
            <a:r>
              <a:rPr lang="hr-HR" sz="2800" dirty="0" smtClean="0"/>
              <a:t> </a:t>
            </a:r>
            <a:r>
              <a:rPr lang="hr-HR" sz="2800" dirty="0" err="1" smtClean="0"/>
              <a:t>Christmas</a:t>
            </a:r>
            <a:r>
              <a:rPr lang="hr-HR" sz="2800" dirty="0" smtClean="0"/>
              <a:t> </a:t>
            </a:r>
            <a:r>
              <a:rPr lang="hr-HR" sz="2800" dirty="0" err="1" smtClean="0"/>
              <a:t>cards</a:t>
            </a:r>
            <a:r>
              <a:rPr lang="hr-HR" sz="2800" dirty="0" smtClean="0"/>
              <a:t> for </a:t>
            </a:r>
            <a:r>
              <a:rPr lang="hr-HR" sz="2800" dirty="0" err="1" smtClean="0"/>
              <a:t>children</a:t>
            </a:r>
            <a:r>
              <a:rPr lang="hr-HR" sz="2800" dirty="0" smtClean="0"/>
              <a:t> </a:t>
            </a:r>
            <a:r>
              <a:rPr lang="hr-HR" sz="2800" dirty="0" err="1" smtClean="0"/>
              <a:t>in</a:t>
            </a:r>
            <a:r>
              <a:rPr lang="hr-HR" sz="2800" dirty="0" smtClean="0"/>
              <a:t> </a:t>
            </a:r>
            <a:r>
              <a:rPr lang="hr-HR" sz="2800" dirty="0" err="1" smtClean="0"/>
              <a:t>need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r-HR" dirty="0" err="1" smtClean="0"/>
              <a:t>partners</a:t>
            </a:r>
            <a:r>
              <a:rPr lang="hr-HR" dirty="0" smtClean="0"/>
              <a:t>: Saint </a:t>
            </a:r>
            <a:r>
              <a:rPr lang="hr-HR" dirty="0" err="1" smtClean="0"/>
              <a:t>Vincent´s</a:t>
            </a:r>
            <a:r>
              <a:rPr lang="hr-HR" dirty="0" smtClean="0"/>
              <a:t> </a:t>
            </a:r>
            <a:r>
              <a:rPr lang="hr-HR" smtClean="0"/>
              <a:t>Charity</a:t>
            </a:r>
            <a:endParaRPr lang="hr-HR" dirty="0" smtClean="0"/>
          </a:p>
          <a:p>
            <a:endParaRPr lang="hr-HR" b="1" dirty="0" smtClean="0"/>
          </a:p>
          <a:p>
            <a:endParaRPr lang="hr-HR" dirty="0" smtClean="0"/>
          </a:p>
          <a:p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365" y="2547256"/>
            <a:ext cx="4354287" cy="326571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97" y="267604"/>
            <a:ext cx="1138237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7ED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06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9966" y="548642"/>
            <a:ext cx="10058400" cy="1371600"/>
          </a:xfrm>
        </p:spPr>
        <p:txBody>
          <a:bodyPr/>
          <a:lstStyle/>
          <a:p>
            <a:r>
              <a:rPr lang="hr-HR" dirty="0" smtClean="0"/>
              <a:t>„TOYS FOR US”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66800" y="2103120"/>
            <a:ext cx="4563291" cy="3931920"/>
          </a:xfrm>
        </p:spPr>
        <p:txBody>
          <a:bodyPr>
            <a:normAutofit/>
          </a:bodyPr>
          <a:lstStyle/>
          <a:p>
            <a:r>
              <a:rPr lang="hr-HR" sz="2800" dirty="0" smtClean="0"/>
              <a:t>4th </a:t>
            </a:r>
            <a:r>
              <a:rPr lang="hr-HR" sz="2800" dirty="0" err="1" smtClean="0"/>
              <a:t>December</a:t>
            </a:r>
            <a:r>
              <a:rPr lang="hr-HR" sz="2800" dirty="0" smtClean="0"/>
              <a:t> </a:t>
            </a:r>
            <a:r>
              <a:rPr lang="hr-HR" sz="2800" dirty="0"/>
              <a:t>2018</a:t>
            </a:r>
            <a:r>
              <a:rPr lang="hr-HR" sz="2800" dirty="0" smtClean="0"/>
              <a:t>.</a:t>
            </a:r>
          </a:p>
          <a:p>
            <a:r>
              <a:rPr lang="en-US" sz="2800" dirty="0"/>
              <a:t>The </a:t>
            </a:r>
            <a:r>
              <a:rPr lang="hr-HR" sz="2800" dirty="0" err="1" smtClean="0"/>
              <a:t>minicompany</a:t>
            </a:r>
            <a:r>
              <a:rPr lang="hr-HR" sz="2800" dirty="0" smtClean="0"/>
              <a:t> </a:t>
            </a:r>
            <a:r>
              <a:rPr lang="en-US" sz="2800" dirty="0" smtClean="0"/>
              <a:t> collect</a:t>
            </a:r>
            <a:r>
              <a:rPr lang="hr-HR" sz="2800" dirty="0" err="1" smtClean="0"/>
              <a:t>ed</a:t>
            </a:r>
            <a:r>
              <a:rPr lang="en-US" sz="2800" dirty="0" smtClean="0"/>
              <a:t> </a:t>
            </a:r>
            <a:r>
              <a:rPr lang="en-US" sz="2800" dirty="0"/>
              <a:t>toys for the St. </a:t>
            </a:r>
            <a:r>
              <a:rPr lang="en-US" sz="2800" dirty="0" smtClean="0"/>
              <a:t>Vi</a:t>
            </a:r>
            <a:r>
              <a:rPr lang="hr-HR" sz="2800" dirty="0" err="1" smtClean="0"/>
              <a:t>ncent´s</a:t>
            </a:r>
            <a:r>
              <a:rPr lang="hr-HR" sz="2800" dirty="0" smtClean="0"/>
              <a:t> </a:t>
            </a:r>
            <a:r>
              <a:rPr lang="hr-HR" sz="2800" dirty="0" err="1" smtClean="0"/>
              <a:t>Charity</a:t>
            </a:r>
            <a:r>
              <a:rPr lang="hr-HR" sz="2800" dirty="0" smtClean="0"/>
              <a:t> </a:t>
            </a:r>
            <a:r>
              <a:rPr lang="en-US" sz="2800" dirty="0" smtClean="0"/>
              <a:t>from </a:t>
            </a:r>
            <a:r>
              <a:rPr lang="en-US" sz="2800" dirty="0" err="1"/>
              <a:t>Đakovo</a:t>
            </a:r>
            <a:endParaRPr lang="hr-HR" sz="2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541" y="548642"/>
            <a:ext cx="4114799" cy="548639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594" y="292535"/>
            <a:ext cx="1138237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7ED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13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„Piramida” (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/>
              <a:t>P</a:t>
            </a:r>
            <a:r>
              <a:rPr lang="hr-HR" dirty="0" err="1" smtClean="0"/>
              <a:t>yramid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66800" y="2014194"/>
            <a:ext cx="5294811" cy="4020846"/>
          </a:xfrm>
        </p:spPr>
        <p:txBody>
          <a:bodyPr>
            <a:normAutofit/>
          </a:bodyPr>
          <a:lstStyle/>
          <a:p>
            <a:r>
              <a:rPr lang="hr-HR" sz="2800" dirty="0"/>
              <a:t> </a:t>
            </a:r>
            <a:r>
              <a:rPr lang="hr-HR" sz="2800" dirty="0" smtClean="0"/>
              <a:t>12th </a:t>
            </a:r>
            <a:r>
              <a:rPr lang="hr-HR" sz="2800" dirty="0" err="1" smtClean="0"/>
              <a:t>October</a:t>
            </a:r>
            <a:r>
              <a:rPr lang="hr-HR" sz="2800" dirty="0" smtClean="0"/>
              <a:t> 2018.</a:t>
            </a:r>
          </a:p>
          <a:p>
            <a:r>
              <a:rPr lang="hr-HR" sz="2800" dirty="0" smtClean="0"/>
              <a:t>A </a:t>
            </a:r>
            <a:r>
              <a:rPr lang="hr-HR" sz="2800" dirty="0" err="1" smtClean="0"/>
              <a:t>Minicompany</a:t>
            </a:r>
            <a:r>
              <a:rPr lang="hr-HR" sz="2800" dirty="0" smtClean="0"/>
              <a:t> </a:t>
            </a:r>
            <a:r>
              <a:rPr lang="hr-HR" sz="2800" dirty="0" err="1" smtClean="0"/>
              <a:t>comprised</a:t>
            </a:r>
            <a:r>
              <a:rPr lang="hr-HR" sz="2800" dirty="0" smtClean="0"/>
              <a:t> </a:t>
            </a:r>
            <a:r>
              <a:rPr lang="hr-HR" sz="2800" dirty="0" err="1" smtClean="0"/>
              <a:t>of</a:t>
            </a:r>
            <a:r>
              <a:rPr lang="hr-HR" sz="2800" dirty="0" smtClean="0"/>
              <a:t> </a:t>
            </a:r>
            <a:r>
              <a:rPr lang="hr-HR" sz="2800" dirty="0" err="1" smtClean="0"/>
              <a:t>foreign</a:t>
            </a:r>
            <a:r>
              <a:rPr lang="hr-HR" sz="2800" dirty="0" smtClean="0"/>
              <a:t> </a:t>
            </a:r>
            <a:r>
              <a:rPr lang="hr-HR" sz="2800" dirty="0" err="1" smtClean="0"/>
              <a:t>language</a:t>
            </a:r>
            <a:r>
              <a:rPr lang="hr-HR" sz="2800" dirty="0" smtClean="0"/>
              <a:t> </a:t>
            </a:r>
            <a:r>
              <a:rPr lang="hr-HR" sz="2800" dirty="0" err="1" smtClean="0"/>
              <a:t>teachers</a:t>
            </a:r>
            <a:r>
              <a:rPr lang="hr-HR" sz="2800" dirty="0" smtClean="0"/>
              <a:t> </a:t>
            </a:r>
            <a:endParaRPr lang="en-US" sz="2800" dirty="0"/>
          </a:p>
          <a:p>
            <a:r>
              <a:rPr lang="en-US" sz="2800" dirty="0" err="1" smtClean="0"/>
              <a:t>Collecti</a:t>
            </a:r>
            <a:r>
              <a:rPr lang="hr-HR" sz="2800" dirty="0" err="1" smtClean="0"/>
              <a:t>ng</a:t>
            </a:r>
            <a:r>
              <a:rPr lang="hr-HR" sz="2800" dirty="0" smtClean="0"/>
              <a:t> </a:t>
            </a:r>
            <a:r>
              <a:rPr lang="en-US" sz="2800" dirty="0" smtClean="0"/>
              <a:t>food </a:t>
            </a:r>
            <a:r>
              <a:rPr lang="hr-HR" sz="2800" dirty="0" smtClean="0"/>
              <a:t>/</a:t>
            </a:r>
            <a:r>
              <a:rPr lang="en-US" sz="2800" dirty="0" smtClean="0"/>
              <a:t>products </a:t>
            </a:r>
            <a:r>
              <a:rPr lang="hr-HR" sz="2800" dirty="0" smtClean="0"/>
              <a:t>for </a:t>
            </a:r>
            <a:r>
              <a:rPr lang="hr-HR" sz="2800" dirty="0" err="1" smtClean="0"/>
              <a:t>families</a:t>
            </a:r>
            <a:r>
              <a:rPr lang="hr-HR" sz="2800" dirty="0" smtClean="0"/>
              <a:t> </a:t>
            </a:r>
            <a:r>
              <a:rPr lang="hr-HR" sz="2800" dirty="0" err="1" smtClean="0"/>
              <a:t>in</a:t>
            </a:r>
            <a:r>
              <a:rPr lang="hr-HR" sz="2800" dirty="0" smtClean="0"/>
              <a:t> </a:t>
            </a:r>
            <a:r>
              <a:rPr lang="hr-HR" sz="2800" dirty="0" err="1" smtClean="0"/>
              <a:t>need</a:t>
            </a:r>
            <a:r>
              <a:rPr lang="hr-HR" sz="2800" dirty="0" smtClean="0"/>
              <a:t>; partner</a:t>
            </a:r>
            <a:r>
              <a:rPr lang="hr-HR" sz="2800" dirty="0"/>
              <a:t> </a:t>
            </a:r>
            <a:r>
              <a:rPr lang="en-US" sz="2800" dirty="0" smtClean="0"/>
              <a:t>Saint Vincent</a:t>
            </a:r>
            <a:r>
              <a:rPr lang="hr-HR" sz="2800" dirty="0" smtClean="0"/>
              <a:t>´s </a:t>
            </a:r>
            <a:r>
              <a:rPr lang="hr-HR" sz="2800" dirty="0" err="1" smtClean="0"/>
              <a:t>Charity</a:t>
            </a:r>
            <a:endParaRPr lang="hr-HR" sz="2800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611" y="2014194"/>
            <a:ext cx="5209903" cy="347096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983" y="325783"/>
            <a:ext cx="1138237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7ED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8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„Kućica za ptice” </a:t>
            </a:r>
            <a:r>
              <a:rPr lang="hr-HR" dirty="0" smtClean="0"/>
              <a:t>(</a:t>
            </a:r>
            <a:r>
              <a:rPr lang="hr-HR" dirty="0" err="1" smtClean="0"/>
              <a:t>Nesting</a:t>
            </a:r>
            <a:r>
              <a:rPr lang="hr-HR" dirty="0" smtClean="0"/>
              <a:t> </a:t>
            </a:r>
            <a:r>
              <a:rPr lang="hr-HR" dirty="0" err="1" smtClean="0"/>
              <a:t>boxes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296092" y="1328394"/>
            <a:ext cx="10058400" cy="393192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hr-HR" dirty="0" err="1" smtClean="0"/>
              <a:t>Initiated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/>
              <a:t>our</a:t>
            </a:r>
            <a:r>
              <a:rPr lang="hr-HR" dirty="0" smtClean="0"/>
              <a:t> </a:t>
            </a:r>
            <a:r>
              <a:rPr lang="en-US" dirty="0" smtClean="0"/>
              <a:t>student </a:t>
            </a:r>
            <a:r>
              <a:rPr lang="en-US" dirty="0"/>
              <a:t>Marin </a:t>
            </a:r>
            <a:r>
              <a:rPr lang="en-US" dirty="0" err="1" smtClean="0"/>
              <a:t>Vitman</a:t>
            </a:r>
            <a:endParaRPr lang="hr-HR" dirty="0" smtClean="0"/>
          </a:p>
          <a:p>
            <a:r>
              <a:rPr lang="en-US" dirty="0"/>
              <a:t>The </a:t>
            </a:r>
            <a:r>
              <a:rPr lang="hr-HR" dirty="0" smtClean="0"/>
              <a:t>moral</a:t>
            </a:r>
            <a:r>
              <a:rPr lang="en-US" dirty="0" smtClean="0"/>
              <a:t> </a:t>
            </a:r>
            <a:r>
              <a:rPr lang="en-US" dirty="0"/>
              <a:t>of the project is related to the protection of birds, their habitat and </a:t>
            </a:r>
            <a:r>
              <a:rPr lang="en-US" dirty="0" smtClean="0"/>
              <a:t>e</a:t>
            </a:r>
            <a:r>
              <a:rPr lang="hr-HR" dirty="0" err="1" smtClean="0"/>
              <a:t>nvironmental</a:t>
            </a:r>
            <a:r>
              <a:rPr lang="hr-HR" dirty="0" smtClean="0"/>
              <a:t> </a:t>
            </a:r>
            <a:r>
              <a:rPr lang="hr-HR" dirty="0" err="1" smtClean="0"/>
              <a:t>issues</a:t>
            </a:r>
            <a:r>
              <a:rPr lang="hr-HR" dirty="0" smtClean="0"/>
              <a:t> </a:t>
            </a:r>
            <a:r>
              <a:rPr lang="hr-HR" dirty="0" err="1" smtClean="0"/>
              <a:t>causing</a:t>
            </a:r>
            <a:r>
              <a:rPr lang="hr-HR" dirty="0" smtClean="0"/>
              <a:t> </a:t>
            </a:r>
            <a:r>
              <a:rPr lang="hr-HR" dirty="0" err="1" smtClean="0"/>
              <a:t>vulnerability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numerous</a:t>
            </a:r>
            <a:r>
              <a:rPr lang="hr-HR" dirty="0" smtClean="0"/>
              <a:t> </a:t>
            </a:r>
            <a:r>
              <a:rPr lang="hr-HR" dirty="0" err="1" smtClean="0"/>
              <a:t>bird</a:t>
            </a:r>
            <a:r>
              <a:rPr lang="hr-HR" dirty="0" smtClean="0"/>
              <a:t> </a:t>
            </a:r>
            <a:r>
              <a:rPr lang="hr-HR" dirty="0" err="1" smtClean="0"/>
              <a:t>species</a:t>
            </a:r>
            <a:r>
              <a:rPr lang="hr-HR" dirty="0" smtClean="0"/>
              <a:t>, </a:t>
            </a:r>
            <a:r>
              <a:rPr lang="hr-HR" dirty="0" err="1" smtClean="0"/>
              <a:t>mainly</a:t>
            </a:r>
            <a:r>
              <a:rPr lang="hr-HR" dirty="0" smtClean="0"/>
              <a:t> </a:t>
            </a:r>
            <a:r>
              <a:rPr lang="hr-HR" dirty="0" err="1" smtClean="0"/>
              <a:t>caused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human </a:t>
            </a:r>
            <a:r>
              <a:rPr lang="hr-HR" dirty="0" err="1" smtClean="0"/>
              <a:t>activities</a:t>
            </a:r>
            <a:r>
              <a:rPr lang="hr-HR" dirty="0" smtClean="0"/>
              <a:t>.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623" y="2990986"/>
            <a:ext cx="4345577" cy="325918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677" y="342414"/>
            <a:ext cx="1102800" cy="77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7ED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7621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un">
  <a:themeElements>
    <a:clrScheme name="Sapu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pu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pu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TM03457510[[fn=Sapun]]</Template>
  <TotalTime>277</TotalTime>
  <Words>188</Words>
  <Application>Microsoft Office PowerPoint</Application>
  <PresentationFormat>Široki zaslon</PresentationFormat>
  <Paragraphs>26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0" baseType="lpstr">
      <vt:lpstr>Calibri</vt:lpstr>
      <vt:lpstr>Century Gothic</vt:lpstr>
      <vt:lpstr>Garamond</vt:lpstr>
      <vt:lpstr>Sapun</vt:lpstr>
      <vt:lpstr> activities in ekonomska škola Braće Radić Đakovo</vt:lpstr>
      <vt:lpstr> „Pomoć šapama”(Dog whisperers)</vt:lpstr>
      <vt:lpstr>„Djed Božićnjak” – (Santa is coming)  for the Saint Vincent´s Charity</vt:lpstr>
      <vt:lpstr>„TOYS FOR US”</vt:lpstr>
      <vt:lpstr>„Piramida” (the Pyramid)</vt:lpstr>
      <vt:lpstr>„Kućica za ptice” (Nesting boxes)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Humanitarian activities in Economic schoolBraće Radić Đakovo</dc:title>
  <dc:creator>KnjiznicaPC2</dc:creator>
  <cp:lastModifiedBy>snježana marić</cp:lastModifiedBy>
  <cp:revision>18</cp:revision>
  <dcterms:created xsi:type="dcterms:W3CDTF">2019-04-04T07:50:25Z</dcterms:created>
  <dcterms:modified xsi:type="dcterms:W3CDTF">2019-04-05T12:50:39Z</dcterms:modified>
</cp:coreProperties>
</file>