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6" r:id="rId11"/>
    <p:sldId id="269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CD9BE22C-B41B-45E5-B5F1-30329B0D3DF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  <p14:sldId id="267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7B081F-FA77-4655-98B0-6081F6A97378}" type="datetimeFigureOut">
              <a:rPr lang="hr-HR" smtClean="0"/>
              <a:pPr/>
              <a:t>12.11.2018.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87FB24-1ED0-40B9-86BE-B6F3E7B56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3999" y="3341576"/>
            <a:ext cx="9500315" cy="2659979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EKONOMSKA ŠKOLA BRAĆA RADIĆ, ĐAKOVO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0817" y="953976"/>
            <a:ext cx="9144000" cy="2387600"/>
          </a:xfrm>
        </p:spPr>
        <p:txBody>
          <a:bodyPr/>
          <a:lstStyle/>
          <a:p>
            <a:r>
              <a:rPr lang="hr-HR" dirty="0" smtClean="0"/>
              <a:t>Project</a:t>
            </a:r>
            <a:br>
              <a:rPr lang="hr-HR" dirty="0" smtClean="0"/>
            </a:br>
            <a:r>
              <a:rPr lang="hr-HR" dirty="0" smtClean="0"/>
              <a:t>SOCIAL INCLUSION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3670" y="3341576"/>
            <a:ext cx="2863065" cy="173304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396248" y="3244333"/>
            <a:ext cx="11580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n>
                  <a:solidFill>
                    <a:srgbClr val="00B0F0"/>
                  </a:solidFill>
                </a:ln>
                <a:solidFill>
                  <a:schemeClr val="accent1"/>
                </a:solidFill>
              </a:rPr>
              <a:t>TVRTKA</a:t>
            </a:r>
          </a:p>
        </p:txBody>
      </p:sp>
    </p:spTree>
    <p:extLst>
      <p:ext uri="{BB962C8B-B14F-4D97-AF65-F5344CB8AC3E}">
        <p14:creationId xmlns:p14="http://schemas.microsoft.com/office/powerpoint/2010/main" val="603436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8467" y="2353009"/>
            <a:ext cx="10515600" cy="1325563"/>
          </a:xfrm>
        </p:spPr>
        <p:txBody>
          <a:bodyPr/>
          <a:lstStyle/>
          <a:p>
            <a:pPr algn="ctr"/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/>
                </a:solidFill>
              </a:rPr>
              <a:t>THANK YOU FOR YOUR ATTENTION</a:t>
            </a:r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/>
                </a:solidFill>
              </a:rPr>
              <a:t>!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885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r-HR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likovni rezultat za any ques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79531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Company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19200" y="1595718"/>
            <a:ext cx="10363200" cy="4572000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RUKA SVJETLA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provides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elderly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disabilities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chosen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represents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represents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happines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thoughts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convey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customers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28955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Occupation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19200" y="1682931"/>
            <a:ext cx="10363200" cy="45720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Occupation that we do is classified by NKD 88.10 Occupation of social care without accomodation for elderly and people with disabilities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Today we live in a society where elderly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disabled people and children with special needs are neglected or discriminated which we want to change through our work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662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About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us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06137" y="1682931"/>
            <a:ext cx="10363200" cy="4572000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RUKA SVJETLA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engages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accomodation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elderly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disabilities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Osijek Baranja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county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fighting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poverty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exclusion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reducing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inequality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society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18008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Our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19200" y="1669868"/>
            <a:ext cx="10363200" cy="4572000"/>
          </a:xfrm>
        </p:spPr>
        <p:txBody>
          <a:bodyPr/>
          <a:lstStyle/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Preparing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food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keeping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cleaning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shopping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care for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pets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Driving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hospitals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helath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institutions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household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Hanging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customers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walks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restaurants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coffee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shops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fulfilling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84295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House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colors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219200" y="1552303"/>
            <a:ext cx="10363200" cy="4572000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easier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recognition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on global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chose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represents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happines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thoughts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Blue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depth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symbolizes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trust,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loyalty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wisdom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self-confidence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intelligence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paradise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connects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healing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softness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53480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Logo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95413" y="1539121"/>
            <a:ext cx="4529721" cy="2743438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940159" y="4508305"/>
            <a:ext cx="10947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Hands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colors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represent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human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hr-HR" sz="36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397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Slogan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Ruka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svjetla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promote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 slogan</a:t>
            </a:r>
            <a:endParaRPr lang="hr-H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hr-HR" sz="36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  <a:r>
              <a:rPr lang="hr-HR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make </a:t>
            </a:r>
            <a:r>
              <a:rPr lang="hr-HR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hr-HR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r>
              <a:rPr lang="hr-HR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r-HR" sz="36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45458" y="1210233"/>
            <a:ext cx="3600000" cy="180000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choice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customers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expanding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Republic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Croatia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36443" y="4043351"/>
            <a:ext cx="3600000" cy="180000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helping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motivating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surroundings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202034" y="2169457"/>
            <a:ext cx="3600000" cy="180000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customers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leading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occupation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Republic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Croatia </a:t>
            </a:r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2024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850238" y="2500385"/>
            <a:ext cx="2057400" cy="1237129"/>
          </a:xfrm>
          <a:prstGeom prst="rightArrow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GOALS</a:t>
            </a:r>
            <a:endParaRPr lang="en-US" sz="2400" b="1" dirty="0">
              <a:ln w="18415" cmpd="sng">
                <a:noFill/>
                <a:prstDash val="solid"/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loud Callout 16"/>
          <p:cNvSpPr/>
          <p:nvPr/>
        </p:nvSpPr>
        <p:spPr>
          <a:xfrm rot="701494">
            <a:off x="3445070" y="387387"/>
            <a:ext cx="2189569" cy="1116177"/>
          </a:xfrm>
          <a:prstGeom prst="cloudCallou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endParaRPr lang="en-US" sz="2400" b="1" dirty="0">
              <a:ln w="18415" cmpd="sng">
                <a:noFill/>
                <a:prstDash val="solid"/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Callout 17"/>
          <p:cNvSpPr/>
          <p:nvPr/>
        </p:nvSpPr>
        <p:spPr>
          <a:xfrm rot="20726350" flipH="1">
            <a:off x="484624" y="2928990"/>
            <a:ext cx="2391905" cy="1368096"/>
          </a:xfrm>
          <a:prstGeom prst="cloudCallou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MISSION</a:t>
            </a:r>
            <a:endParaRPr lang="en-US" sz="2400" b="1" dirty="0">
              <a:ln w="18415" cmpd="sng">
                <a:noFill/>
                <a:prstDash val="solid"/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">
      <a:dk1>
        <a:sysClr val="windowText" lastClr="000000"/>
      </a:dk1>
      <a:lt1>
        <a:sysClr val="window" lastClr="FFFFFF"/>
      </a:lt1>
      <a:dk2>
        <a:srgbClr val="782078"/>
      </a:dk2>
      <a:lt2>
        <a:srgbClr val="F0CCF0"/>
      </a:lt2>
      <a:accent1>
        <a:srgbClr val="66AEBC"/>
      </a:accent1>
      <a:accent2>
        <a:srgbClr val="E6DCC7"/>
      </a:accent2>
      <a:accent3>
        <a:srgbClr val="F2EDE3"/>
      </a:accent3>
      <a:accent4>
        <a:srgbClr val="2C5C65"/>
      </a:accent4>
      <a:accent5>
        <a:srgbClr val="428A98"/>
      </a:accent5>
      <a:accent6>
        <a:srgbClr val="5C92B5"/>
      </a:accent6>
      <a:hlink>
        <a:srgbClr val="67AFBD"/>
      </a:hlink>
      <a:folHlink>
        <a:srgbClr val="9293BD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370</Words>
  <Application>Microsoft Office PowerPoint</Application>
  <PresentationFormat>Široki zaslon</PresentationFormat>
  <Paragraphs>55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Perpetua</vt:lpstr>
      <vt:lpstr>Times New Roman</vt:lpstr>
      <vt:lpstr>Wingdings 2</vt:lpstr>
      <vt:lpstr>Equity</vt:lpstr>
      <vt:lpstr>Project SOCIAL INCLUSION</vt:lpstr>
      <vt:lpstr>Company</vt:lpstr>
      <vt:lpstr>Occupation</vt:lpstr>
      <vt:lpstr>About us</vt:lpstr>
      <vt:lpstr>Our services</vt:lpstr>
      <vt:lpstr>House colors </vt:lpstr>
      <vt:lpstr>Logo</vt:lpstr>
      <vt:lpstr>Slogan</vt:lpstr>
      <vt:lpstr>PowerPoint prezentacija</vt:lpstr>
      <vt:lpstr>THANK YOU FOR YOUR ATTENTION!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 DRUŠTVENA INKLUZIJA</dc:title>
  <dc:creator>Bozica Juras</dc:creator>
  <cp:lastModifiedBy>Windows korisnik</cp:lastModifiedBy>
  <cp:revision>31</cp:revision>
  <dcterms:created xsi:type="dcterms:W3CDTF">2018-11-07T19:37:35Z</dcterms:created>
  <dcterms:modified xsi:type="dcterms:W3CDTF">2018-11-12T21:29:43Z</dcterms:modified>
</cp:coreProperties>
</file>