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1DF5-A499-4BA1-A3A2-FFC019D47A69}" type="datetimeFigureOut">
              <a:rPr lang="sr-Latn-CS" smtClean="0"/>
              <a:t>24.9.2019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7D18-CBB2-4663-BEC8-56168A6201E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preuzima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569"/>
            <a:ext cx="9144000" cy="687656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772400" cy="928695"/>
          </a:xfrm>
        </p:spPr>
        <p:txBody>
          <a:bodyPr/>
          <a:lstStyle/>
          <a:p>
            <a:r>
              <a:rPr lang="hr-HR" dirty="0" err="1" smtClean="0">
                <a:solidFill>
                  <a:schemeClr val="bg1"/>
                </a:solidFill>
              </a:rPr>
              <a:t>Erasmus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Days</a:t>
            </a:r>
            <a:r>
              <a:rPr lang="hr-HR" dirty="0" smtClean="0">
                <a:solidFill>
                  <a:schemeClr val="bg1"/>
                </a:solidFill>
              </a:rPr>
              <a:t> 2018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00034" y="542926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EKONOMSKA ŠKOLA BRAĆA RADIĆ ĐAKOVO, CROATIA</a:t>
            </a:r>
            <a:endParaRPr lang="hr-H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bg1"/>
                </a:solidFill>
              </a:rPr>
              <a:t>WE PRESENTED TO OUR GUESTS ALL OUR ERASMUS+ PROJECTS AND MOBILITIES</a:t>
            </a:r>
            <a:endParaRPr lang="hr-HR" sz="3600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 descr="DSC01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478" y="1600200"/>
            <a:ext cx="803704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bg1"/>
                </a:solidFill>
              </a:rPr>
              <a:t>WE PARTICIPATED IN KA102, HA105, KA 116, KA201, KA219 AND KA229ERASMUS PROJECTS</a:t>
            </a:r>
            <a:endParaRPr lang="hr-HR" sz="3600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3" descr="DSC01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126559" y="-197789"/>
            <a:ext cx="4929220" cy="87537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SC01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-71370"/>
            <a:ext cx="3857652" cy="685373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SC01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141" y="1071546"/>
            <a:ext cx="9021859" cy="508054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SC01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148716" cy="51519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SC01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28362" y="-1017185"/>
            <a:ext cx="4826906" cy="900436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SC01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97752" cy="51796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</Words>
  <Application>Microsoft Office PowerPoint</Application>
  <PresentationFormat>Prikaz na zaslonu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tema</vt:lpstr>
      <vt:lpstr>Erasmus Days 2018</vt:lpstr>
      <vt:lpstr>WE PRESENTED TO OUR GUESTS ALL OUR ERASMUS+ PROJECTS AND MOBILITIES</vt:lpstr>
      <vt:lpstr>WE PARTICIPATED IN KA102, HA105, KA 116, KA201, KA219 AND KA229ERASMUS PROJECTS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Days 2018</dc:title>
  <dc:creator>Lenovopc1</dc:creator>
  <cp:lastModifiedBy>Lenovopc1</cp:lastModifiedBy>
  <cp:revision>2</cp:revision>
  <dcterms:created xsi:type="dcterms:W3CDTF">2019-09-24T09:55:36Z</dcterms:created>
  <dcterms:modified xsi:type="dcterms:W3CDTF">2019-09-24T10:09:30Z</dcterms:modified>
</cp:coreProperties>
</file>